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80" r:id="rId18"/>
    <p:sldId id="271" r:id="rId19"/>
    <p:sldId id="278" r:id="rId20"/>
    <p:sldId id="279" r:id="rId21"/>
    <p:sldId id="275" r:id="rId22"/>
    <p:sldId id="276" r:id="rId23"/>
    <p:sldId id="277" r:id="rId24"/>
    <p:sldId id="272" r:id="rId25"/>
    <p:sldId id="281" r:id="rId26"/>
    <p:sldId id="282" r:id="rId27"/>
    <p:sldId id="284" r:id="rId28"/>
    <p:sldId id="285" r:id="rId29"/>
    <p:sldId id="287" r:id="rId30"/>
    <p:sldId id="286" r:id="rId31"/>
    <p:sldId id="288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69" d="100"/>
          <a:sy n="69" d="100"/>
        </p:scale>
        <p:origin x="-4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66738-FC90-4759-B976-FEFF8E26C5F6}" type="datetimeFigureOut">
              <a:rPr lang="en-US" smtClean="0"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78982-3F83-470F-B0A6-CE213FF2DD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78982-3F83-470F-B0A6-CE213FF2DDB5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78982-3F83-470F-B0A6-CE213FF2DDB5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Sk8er </a:t>
            </a:r>
            <a:r>
              <a:rPr lang="en-US" dirty="0" err="1" smtClean="0"/>
              <a:t>Boi</a:t>
            </a:r>
            <a:r>
              <a:rPr lang="en-US" dirty="0" smtClean="0"/>
              <a:t> by </a:t>
            </a:r>
            <a:r>
              <a:rPr lang="en-US" dirty="0" err="1" smtClean="0"/>
              <a:t>Avril</a:t>
            </a:r>
            <a:r>
              <a:rPr lang="en-US" dirty="0" smtClean="0"/>
              <a:t> </a:t>
            </a:r>
            <a:r>
              <a:rPr lang="en-US" dirty="0" err="1" smtClean="0"/>
              <a:t>Lavigne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Alexis Barcia</a:t>
            </a:r>
          </a:p>
          <a:p>
            <a:r>
              <a:rPr lang="en-US" dirty="0" smtClean="0"/>
              <a:t>Mrs. Schimmeck</a:t>
            </a:r>
          </a:p>
          <a:p>
            <a:r>
              <a:rPr lang="en-US" dirty="0" smtClean="0"/>
              <a:t>Intermediate Composition: Block F</a:t>
            </a:r>
          </a:p>
          <a:p>
            <a:r>
              <a:rPr lang="en-US" dirty="0" smtClean="0"/>
              <a:t>8 April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1" name="Picture 3" descr="D:\sk8er boy\backgrounds_space_1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D:\sk8er boy\anjori-the-new-pretty-face-wallpa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295400"/>
            <a:ext cx="2819400" cy="416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inkTgt spid="_x0000_s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686800" cy="1600200"/>
          </a:xfrm>
        </p:spPr>
        <p:txBody>
          <a:bodyPr>
            <a:normAutofit/>
          </a:bodyPr>
          <a:lstStyle/>
          <a:p>
            <a:pPr algn="ctr"/>
            <a:r>
              <a:rPr lang="en-US" sz="7000" dirty="0" smtClean="0"/>
              <a:t>FIVE YEARS LATER…</a:t>
            </a:r>
            <a:endParaRPr lang="en-US" sz="7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D:\sk8er boy\woman_bottle_feeding_baby_girl_1819330.jpg"/>
          <p:cNvPicPr>
            <a:picLocks noChangeAspect="1" noChangeArrowheads="1"/>
          </p:cNvPicPr>
          <p:nvPr/>
        </p:nvPicPr>
        <p:blipFill>
          <a:blip r:embed="rId2" cstate="print"/>
          <a:srcRect b="4006"/>
          <a:stretch>
            <a:fillRect/>
          </a:stretch>
        </p:blipFill>
        <p:spPr bwMode="auto">
          <a:xfrm>
            <a:off x="1981200" y="457200"/>
            <a:ext cx="3810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D:\sk8er boy\images-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9" y="1143000"/>
            <a:ext cx="6352761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D:\sk8er boy\Unknown-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19199"/>
            <a:ext cx="6477000" cy="4298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D:\sk8er boy\Mean_Girls_split_screen_telephone_ca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00200"/>
            <a:ext cx="6374615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D:\sk8er boy\kooksGuitarPlay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60832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702" name="Picture 6" descr="D:\sk8er boy\images-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762000"/>
            <a:ext cx="7391400" cy="571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k8er boy\kooksGuitarPlay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60832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702" name="Picture 6" descr="D:\sk8er boy\images-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762000"/>
            <a:ext cx="7391400" cy="5710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:\sk8er boy\Unknown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4038600" cy="4056629"/>
          </a:xfrm>
          <a:prstGeom prst="rect">
            <a:avLst/>
          </a:prstGeom>
          <a:noFill/>
        </p:spPr>
      </p:pic>
      <p:pic>
        <p:nvPicPr>
          <p:cNvPr id="1029" name="Picture 5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676400"/>
            <a:ext cx="2514600" cy="2457450"/>
          </a:xfrm>
          <a:prstGeom prst="rect">
            <a:avLst/>
          </a:prstGeom>
          <a:noFill/>
        </p:spPr>
      </p:pic>
      <p:pic>
        <p:nvPicPr>
          <p:cNvPr id="1031" name="Picture 7" descr="D:\sk8er boy\images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114800"/>
            <a:ext cx="246697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k8er boy\kooksGuitarPlay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60832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D:\sk8er boy\2008_1027_iStock_girl_jealous_at_coup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143000"/>
            <a:ext cx="709769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D:\sk8er boy\ey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09600"/>
            <a:ext cx="5334000" cy="550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D:\sk8er boy\kooksGuitarPlay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3657600" cy="3733800"/>
          </a:xfrm>
          <a:prstGeom prst="rect">
            <a:avLst/>
          </a:prstGeom>
          <a:noFill/>
        </p:spPr>
      </p:pic>
      <p:pic>
        <p:nvPicPr>
          <p:cNvPr id="33795" name="Picture 3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447800"/>
            <a:ext cx="318386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k8er boy\Unknow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4038600" cy="4056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sk8er boy\Unknown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4267200" cy="4402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9" descr="D:\sk8er boy\anjori-the-new-pretty-face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970066" cy="4343400"/>
          </a:xfrm>
          <a:prstGeom prst="rect">
            <a:avLst/>
          </a:prstGeom>
          <a:noFill/>
        </p:spPr>
      </p:pic>
      <p:sp>
        <p:nvSpPr>
          <p:cNvPr id="34818" name="AutoShape 2" descr="data:image/jpg;base64,/9j/4AAQSkZJRgABAQAAAQABAAD/2wBDAAkGBwgHBgkIBwgKCgkLDRYPDQwMDRsUFRAWIB0iIiAdHx8kKDQsJCYxJx8fLT0tMTU3Ojo6Iys/RD84QzQ5Ojf/2wBDAQoKCg0MDRoPDxo3JR8lNzc3Nzc3Nzc3Nzc3Nzc3Nzc3Nzc3Nzc3Nzc3Nzc3Nzc3Nzc3Nzc3Nzc3Nzc3Nzc3Nzf/wAARCABGAEYDASIAAhEBAxEB/8QAHAAAAQUBAQEAAAAAAAAAAAAAAAIDBAUHAQYI/8QAMxAAAgEDAgUACAQHAAAAAAAAAQIDAAQRBRIGITFBUQcTIjJhcZGhYnKB0RQVIzNSssH/xAAaAQACAwEBAAAAAAAAAAAAAAACBAEDBQYA/8QAJxEAAgIBBAEDBAMAAAAAAAAAAQIAAxEEEiExUQUiQRORscHR4fH/2gAMAwEAAhEDEQA/AIXpG49vtT1GfT9LupLfT4XKEwttaYjIJLDntzkADkcZOc8s7Zq4xpUEMlw+2NcmkmYtyZ1NNK1gJWInNG6rJNI/ylI/KKYudMliXfG29fv9KrDKeMxxtJqFXcV4kTNGaaXLMFAyT271a2+kySKPWPtJ6IOZojgdympbLuEGZX5wfNP2l1cWk4mtZZoZl6PFIyMP1FTrrQLi3ADiRDjIEkZXP61VSK0L7HXBrwI+JNlT1j3jj7zdfRbxzNrcc2m6rIGurdN8czLj1icgd2OW4EjmOxFFYhbXMtvIXR2QkEZU48ftRVouIGJl2enozEg4jD8zXqOGNJlvZ7aytVzLcNjPgdyfgBmvLN5rUfRDPE2v2+8ruNu6p+bH7VSw3EDyZsaez6S22gZYKSJ57VY4oNSure33COGQxjd1YryJPzIJ+lRqs+KLRrLiLU7eXtcu4+THcP8AaqwUswwxnSaN99CNnOQJEWySK7acePZHYHvV3w/xRccOXJmtbS0mc9WlQ78eA2fZ+lVsnu1Cnog5yDFNTpahW1eODyZtHD/Gei8aIdJ1S1WC5kU7YZG3K5/C3n71k/HGkfyvUbq2yT/Dy7VY91PNfsaqILh7adJ4WKSxuHRgOakHIP2q44z1ZdVvbu/GStxL/TyMewOQ+wFMM+7Ge5iafTCg2Kp9hHXgzyy9KK4vSiplI6iiKtOHtWm0q+ikibY0bBkbwfj8DVbtzSGqO+IQZkO4f6PkTYtWk0/jeCO6s3S31uOPDW7NgTqOfsn64+leHkieGRkmRkkUkMjjBUjqCKorDUpLZgr5Kggg5wV+Rr1E2oHVbdJJnWS4jXCzd5FHZviPNVWjJye/zNf0ywINlZyvg9j+RK+SoU3Wpr1FlCIpeZtq+O5qoTR1WMZMjxQ72LNyiHvE1Dvrn18gC/215KKLq7a4GxPYiHRB3+dMKKYVccmc7ddvGxOvk+f6gBRSwKKLMqCztJIp6eCSCaSGZSssbsjqR0YHBFNVEkcxBXlT1ldSWr/gJ5rSCK4RU8EYMEbkcOpwRL+a4iSAzcymOQqhuJnuZC7k47DwKcMzNbrCeikmmlGKFVCxnWaptRtHQ/cSopYoAooiYuq4nRntRVpw9oN5xDevaWK7pEiMh+ABA/6KK9gwTainBM1b0kejtL6afWdKlihmKl7mKQkK+B7wIBIbGOXQ8unPOLsu1yDzxRRR2gBol6c7NXgmJrlFFVzRhiiiipkQqx0TS59a1KCwtGjWWVtqmViFB+OAaKK8INhIQkT6C4F4MtuFLFwJPXXdwAZpguM46Ko7AZPkkmiiinABicu7szEk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0" name="AutoShape 4" descr="data:image/jpg;base64,/9j/4AAQSkZJRgABAQAAAQABAAD/2wBDAAkGBwgHBgkIBwgKCgkLDRYPDQwMDRsUFRAWIB0iIiAdHx8kKDQsJCYxJx8fLT0tMTU3Ojo6Iys/RD84QzQ5Ojf/2wBDAQoKCg0MDRoPDxo3JR8lNzc3Nzc3Nzc3Nzc3Nzc3Nzc3Nzc3Nzc3Nzc3Nzc3Nzc3Nzc3Nzc3Nzc3Nzc3Nzc3Nzf/wAARCABGAEYDASIAAhEBAxEB/8QAHAAAAQUBAQEAAAAAAAAAAAAAAAIDBAUHAQYI/8QAMxAAAgEDAgUACAQHAAAAAAAAAQIDAAQRBRIGITFBUQcTIjJhcZGhYnKB0RQVIzNSssH/xAAaAQACAwEBAAAAAAAAAAAAAAACBAEDBQYA/8QAJxEAAgIBBAEDBAMAAAAAAAAAAQIAAxEEEiExUQUiQRORscHR4fH/2gAMAwEAAhEDEQA/AIXpG49vtT1GfT9LupLfT4XKEwttaYjIJLDntzkADkcZOc8s7Zq4xpUEMlw+2NcmkmYtyZ1NNK1gJWInNG6rJNI/ylI/KKYudMliXfG29fv9KrDKeMxxtJqFXcV4kTNGaaXLMFAyT271a2+kySKPWPtJ6IOZojgdympbLuEGZX5wfNP2l1cWk4mtZZoZl6PFIyMP1FTrrQLi3ADiRDjIEkZXP61VSK0L7HXBrwI+JNlT1j3jj7zdfRbxzNrcc2m6rIGurdN8czLj1icgd2OW4EjmOxFFYhbXMtvIXR2QkEZU48ftRVouIGJl2enozEg4jD8zXqOGNJlvZ7aytVzLcNjPgdyfgBmvLN5rUfRDPE2v2+8ruNu6p+bH7VSw3EDyZsaez6S22gZYKSJ57VY4oNSure33COGQxjd1YryJPzIJ+lRqs+KLRrLiLU7eXtcu4+THcP8AaqwUswwxnSaN99CNnOQJEWySK7acePZHYHvV3w/xRccOXJmtbS0mc9WlQ78eA2fZ+lVsnu1Cnog5yDFNTpahW1eODyZtHD/Gei8aIdJ1S1WC5kU7YZG3K5/C3n71k/HGkfyvUbq2yT/Dy7VY91PNfsaqILh7adJ4WKSxuHRgOakHIP2q44z1ZdVvbu/GStxL/TyMewOQ+wFMM+7Ge5iafTCg2Kp9hHXgzyy9KK4vSiplI6iiKtOHtWm0q+ikibY0bBkbwfj8DVbtzSGqO+IQZkO4f6PkTYtWk0/jeCO6s3S31uOPDW7NgTqOfsn64+leHkieGRkmRkkUkMjjBUjqCKorDUpLZgr5Kggg5wV+Rr1E2oHVbdJJnWS4jXCzd5FHZviPNVWjJye/zNf0ywINlZyvg9j+RK+SoU3Wpr1FlCIpeZtq+O5qoTR1WMZMjxQ72LNyiHvE1Dvrn18gC/215KKLq7a4GxPYiHRB3+dMKKYVccmc7ddvGxOvk+f6gBRSwKKLMqCztJIp6eCSCaSGZSssbsjqR0YHBFNVEkcxBXlT1ldSWr/gJ5rSCK4RU8EYMEbkcOpwRL+a4iSAzcymOQqhuJnuZC7k47DwKcMzNbrCeikmmlGKFVCxnWaptRtHQ/cSopYoAooiYuq4nRntRVpw9oN5xDevaWK7pEiMh+ABA/6KK9gwTainBM1b0kejtL6afWdKlihmKl7mKQkK+B7wIBIbGOXQ8unPOLsu1yDzxRRR2gBol6c7NXgmJrlFFVzRhiiiipkQqx0TS59a1KCwtGjWWVtqmViFB+OAaKK8INhIQkT6C4F4MtuFLFwJPXXdwAZpguM46Ko7AZPkkmiiinABicu7szEk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26" name="Picture 10" descr="D:\sk8er boy\kooksGuitarPlay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9120" y="1447800"/>
            <a:ext cx="4754880" cy="4343400"/>
          </a:xfrm>
          <a:prstGeom prst="rect">
            <a:avLst/>
          </a:prstGeom>
          <a:noFill/>
        </p:spPr>
      </p:pic>
      <p:sp>
        <p:nvSpPr>
          <p:cNvPr id="12" name="Heart 11"/>
          <p:cNvSpPr/>
          <p:nvPr/>
        </p:nvSpPr>
        <p:spPr>
          <a:xfrm>
            <a:off x="3429000" y="2743200"/>
            <a:ext cx="1981200" cy="2133600"/>
          </a:xfrm>
          <a:prstGeom prst="heart">
            <a:avLst/>
          </a:prstGeom>
          <a:solidFill>
            <a:srgbClr val="FF6699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99"/>
              </a:solidFill>
            </a:endParaRPr>
          </a:p>
        </p:txBody>
      </p:sp>
      <p:pic>
        <p:nvPicPr>
          <p:cNvPr id="13" name="Picture 6" descr="http://t1.gstatic.com/images?q=tbn:ANd9GcREugV5AZcHx1wAfzhY_uAkpIPRHIH0Xuq8gLSVi89IF1fsH2Nn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9" descr="D:\sk8er boy\anjori-the-new-pretty-face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970066" cy="4343400"/>
          </a:xfrm>
          <a:prstGeom prst="rect">
            <a:avLst/>
          </a:prstGeom>
          <a:noFill/>
        </p:spPr>
      </p:pic>
      <p:sp>
        <p:nvSpPr>
          <p:cNvPr id="34818" name="AutoShape 2" descr="data:image/jpg;base64,/9j/4AAQSkZJRgABAQAAAQABAAD/2wBDAAkGBwgHBgkIBwgKCgkLDRYPDQwMDRsUFRAWIB0iIiAdHx8kKDQsJCYxJx8fLT0tMTU3Ojo6Iys/RD84QzQ5Ojf/2wBDAQoKCg0MDRoPDxo3JR8lNzc3Nzc3Nzc3Nzc3Nzc3Nzc3Nzc3Nzc3Nzc3Nzc3Nzc3Nzc3Nzc3Nzc3Nzc3Nzc3Nzf/wAARCABGAEYDASIAAhEBAxEB/8QAHAAAAQUBAQEAAAAAAAAAAAAAAAIDBAUHAQYI/8QAMxAAAgEDAgUACAQHAAAAAAAAAQIDAAQRBRIGITFBUQcTIjJhcZGhYnKB0RQVIzNSssH/xAAaAQACAwEBAAAAAAAAAAAAAAACBAEDBQYA/8QAJxEAAgIBBAEDBAMAAAAAAAAAAQIAAxEEEiExUQUiQRORscHR4fH/2gAMAwEAAhEDEQA/AIXpG49vtT1GfT9LupLfT4XKEwttaYjIJLDntzkADkcZOc8s7Zq4xpUEMlw+2NcmkmYtyZ1NNK1gJWInNG6rJNI/ylI/KKYudMliXfG29fv9KrDKeMxxtJqFXcV4kTNGaaXLMFAyT271a2+kySKPWPtJ6IOZojgdympbLuEGZX5wfNP2l1cWk4mtZZoZl6PFIyMP1FTrrQLi3ADiRDjIEkZXP61VSK0L7HXBrwI+JNlT1j3jj7zdfRbxzNrcc2m6rIGurdN8czLj1icgd2OW4EjmOxFFYhbXMtvIXR2QkEZU48ftRVouIGJl2enozEg4jD8zXqOGNJlvZ7aytVzLcNjPgdyfgBmvLN5rUfRDPE2v2+8ruNu6p+bH7VSw3EDyZsaez6S22gZYKSJ57VY4oNSure33COGQxjd1YryJPzIJ+lRqs+KLRrLiLU7eXtcu4+THcP8AaqwUswwxnSaN99CNnOQJEWySK7acePZHYHvV3w/xRccOXJmtbS0mc9WlQ78eA2fZ+lVsnu1Cnog5yDFNTpahW1eODyZtHD/Gei8aIdJ1S1WC5kU7YZG3K5/C3n71k/HGkfyvUbq2yT/Dy7VY91PNfsaqILh7adJ4WKSxuHRgOakHIP2q44z1ZdVvbu/GStxL/TyMewOQ+wFMM+7Ge5iafTCg2Kp9hHXgzyy9KK4vSiplI6iiKtOHtWm0q+ikibY0bBkbwfj8DVbtzSGqO+IQZkO4f6PkTYtWk0/jeCO6s3S31uOPDW7NgTqOfsn64+leHkieGRkmRkkUkMjjBUjqCKorDUpLZgr5Kggg5wV+Rr1E2oHVbdJJnWS4jXCzd5FHZviPNVWjJye/zNf0ywINlZyvg9j+RK+SoU3Wpr1FlCIpeZtq+O5qoTR1WMZMjxQ72LNyiHvE1Dvrn18gC/215KKLq7a4GxPYiHRB3+dMKKYVccmc7ddvGxOvk+f6gBRSwKKLMqCztJIp6eCSCaSGZSssbsjqR0YHBFNVEkcxBXlT1ldSWr/gJ5rSCK4RU8EYMEbkcOpwRL+a4iSAzcymOQqhuJnuZC7k47DwKcMzNbrCeikmmlGKFVCxnWaptRtHQ/cSopYoAooiYuq4nRntRVpw9oN5xDevaWK7pEiMh+ABA/6KK9gwTainBM1b0kejtL6afWdKlihmKl7mKQkK+B7wIBIbGOXQ8unPOLsu1yDzxRRR2gBol6c7NXgmJrlFFVzRhiiiipkQqx0TS59a1KCwtGjWWVtqmViFB+OAaKK8INhIQkT6C4F4MtuFLFwJPXXdwAZpguM46Ko7AZPkkmiiinABicu7szEk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0" name="AutoShape 4" descr="data:image/jpg;base64,/9j/4AAQSkZJRgABAQAAAQABAAD/2wBDAAkGBwgHBgkIBwgKCgkLDRYPDQwMDRsUFRAWIB0iIiAdHx8kKDQsJCYxJx8fLT0tMTU3Ojo6Iys/RD84QzQ5Ojf/2wBDAQoKCg0MDRoPDxo3JR8lNzc3Nzc3Nzc3Nzc3Nzc3Nzc3Nzc3Nzc3Nzc3Nzc3Nzc3Nzc3Nzc3Nzc3Nzc3Nzc3Nzf/wAARCABGAEYDASIAAhEBAxEB/8QAHAAAAQUBAQEAAAAAAAAAAAAAAAIDBAUHAQYI/8QAMxAAAgEDAgUACAQHAAAAAAAAAQIDAAQRBRIGITFBUQcTIjJhcZGhYnKB0RQVIzNSssH/xAAaAQACAwEBAAAAAAAAAAAAAAACBAEDBQYA/8QAJxEAAgIBBAEDBAMAAAAAAAAAAQIAAxEEEiExUQUiQRORscHR4fH/2gAMAwEAAhEDEQA/AIXpG49vtT1GfT9LupLfT4XKEwttaYjIJLDntzkADkcZOc8s7Zq4xpUEMlw+2NcmkmYtyZ1NNK1gJWInNG6rJNI/ylI/KKYudMliXfG29fv9KrDKeMxxtJqFXcV4kTNGaaXLMFAyT271a2+kySKPWPtJ6IOZojgdympbLuEGZX5wfNP2l1cWk4mtZZoZl6PFIyMP1FTrrQLi3ADiRDjIEkZXP61VSK0L7HXBrwI+JNlT1j3jj7zdfRbxzNrcc2m6rIGurdN8czLj1icgd2OW4EjmOxFFYhbXMtvIXR2QkEZU48ftRVouIGJl2enozEg4jD8zXqOGNJlvZ7aytVzLcNjPgdyfgBmvLN5rUfRDPE2v2+8ruNu6p+bH7VSw3EDyZsaez6S22gZYKSJ57VY4oNSure33COGQxjd1YryJPzIJ+lRqs+KLRrLiLU7eXtcu4+THcP8AaqwUswwxnSaN99CNnOQJEWySK7acePZHYHvV3w/xRccOXJmtbS0mc9WlQ78eA2fZ+lVsnu1Cnog5yDFNTpahW1eODyZtHD/Gei8aIdJ1S1WC5kU7YZG3K5/C3n71k/HGkfyvUbq2yT/Dy7VY91PNfsaqILh7adJ4WKSxuHRgOakHIP2q44z1ZdVvbu/GStxL/TyMewOQ+wFMM+7Ge5iafTCg2Kp9hHXgzyy9KK4vSiplI6iiKtOHtWm0q+ikibY0bBkbwfj8DVbtzSGqO+IQZkO4f6PkTYtWk0/jeCO6s3S31uOPDW7NgTqOfsn64+leHkieGRkmRkkUkMjjBUjqCKorDUpLZgr5Kggg5wV+Rr1E2oHVbdJJnWS4jXCzd5FHZviPNVWjJye/zNf0ywINlZyvg9j+RK+SoU3Wpr1FlCIpeZtq+O5qoTR1WMZMjxQ72LNyiHvE1Dvrn18gC/215KKLq7a4GxPYiHRB3+dMKKYVccmc7ddvGxOvk+f6gBRSwKKLMqCztJIp6eCSCaSGZSssbsjqR0YHBFNVEkcxBXlT1ldSWr/gJ5rSCK4RU8EYMEbkcOpwRL+a4iSAzcymOQqhuJnuZC7k47DwKcMzNbrCeikmmlGKFVCxnWaptRtHQ/cSopYoAooiYuq4nRntRVpw9oN5xDevaWK7pEiMh+ABA/6KK9gwTainBM1b0kejtL6afWdKlihmKl7mKQkK+B7wIBIbGOXQ8unPOLsu1yDzxRRR2gBol6c7NXgmJrlFFVzRhiiiipkQqx0TS59a1KCwtGjWWVtqmViFB+OAaKK8INhIQkT6C4F4MtuFLFwJPXXdwAZpguM46Ko7AZPkkmiiinABicu7szEk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826" name="Picture 10" descr="D:\sk8er boy\kooksGuitarPlay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9120" y="1447800"/>
            <a:ext cx="4754880" cy="4343400"/>
          </a:xfrm>
          <a:prstGeom prst="rect">
            <a:avLst/>
          </a:prstGeom>
          <a:noFill/>
        </p:spPr>
      </p:pic>
      <p:sp>
        <p:nvSpPr>
          <p:cNvPr id="12" name="Heart 11"/>
          <p:cNvSpPr/>
          <p:nvPr/>
        </p:nvSpPr>
        <p:spPr>
          <a:xfrm>
            <a:off x="3429000" y="2743200"/>
            <a:ext cx="1981200" cy="2133600"/>
          </a:xfrm>
          <a:prstGeom prst="heart">
            <a:avLst/>
          </a:prstGeom>
          <a:solidFill>
            <a:srgbClr val="FF6699"/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6699"/>
              </a:solidFill>
            </a:endParaRPr>
          </a:p>
        </p:txBody>
      </p:sp>
      <p:pic>
        <p:nvPicPr>
          <p:cNvPr id="13" name="Picture 6" descr="http://t1.gstatic.com/images?q=tbn:ANd9GcREugV5AZcHx1wAfzhY_uAkpIPRHIH0Xuq8gLSVi89IF1fsH2Nn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0"/>
            <a:ext cx="2143125" cy="2143125"/>
          </a:xfrm>
          <a:prstGeom prst="rect">
            <a:avLst/>
          </a:prstGeom>
          <a:noFill/>
        </p:spPr>
      </p:pic>
      <p:sp>
        <p:nvSpPr>
          <p:cNvPr id="10" name="Oval Callout 9"/>
          <p:cNvSpPr/>
          <p:nvPr/>
        </p:nvSpPr>
        <p:spPr>
          <a:xfrm>
            <a:off x="0" y="0"/>
            <a:ext cx="1905000" cy="1295400"/>
          </a:xfrm>
          <a:prstGeom prst="wedgeEllipseCallout">
            <a:avLst>
              <a:gd name="adj1" fmla="val 37349"/>
              <a:gd name="adj2" fmla="val 81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ROCK MY WORLD!</a:t>
            </a:r>
            <a:endParaRPr lang="en-US" dirty="0"/>
          </a:p>
        </p:txBody>
      </p:sp>
      <p:sp>
        <p:nvSpPr>
          <p:cNvPr id="11" name="Cloud Callout 10"/>
          <p:cNvSpPr/>
          <p:nvPr/>
        </p:nvSpPr>
        <p:spPr>
          <a:xfrm>
            <a:off x="6705600" y="304800"/>
            <a:ext cx="2209800" cy="1905000"/>
          </a:xfrm>
          <a:prstGeom prst="cloudCallout">
            <a:avLst>
              <a:gd name="adj1" fmla="val -53435"/>
              <a:gd name="adj2" fmla="val 34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LOVE YOU!!!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64" name="Picture 4" descr="http://photos1.fotosearch.com/bthumb/PLD/PLD250/px153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742085" cy="3124200"/>
          </a:xfrm>
          <a:prstGeom prst="rect">
            <a:avLst/>
          </a:prstGeom>
          <a:noFill/>
        </p:spPr>
      </p:pic>
      <p:pic>
        <p:nvPicPr>
          <p:cNvPr id="40966" name="Picture 6" descr="http://t1.gstatic.com/images?q=tbn:ANd9GcTuDEfgFsMmy-aXrL3IIgcfxon8aKSsejLC-TR7j331yUYNaGTG6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971800"/>
            <a:ext cx="5038358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3" name="Picture 1" descr="D:\sk8er boy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667000" cy="3885790"/>
          </a:xfrm>
          <a:prstGeom prst="rect">
            <a:avLst/>
          </a:prstGeom>
          <a:noFill/>
        </p:spPr>
      </p:pic>
      <p:pic>
        <p:nvPicPr>
          <p:cNvPr id="8199" name="Picture 7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981199"/>
            <a:ext cx="2819400" cy="371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sk8er boy\Unknown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4267200" cy="4402360"/>
          </a:xfrm>
          <a:prstGeom prst="rect">
            <a:avLst/>
          </a:prstGeom>
          <a:noFill/>
        </p:spPr>
      </p:pic>
      <p:pic>
        <p:nvPicPr>
          <p:cNvPr id="2056" name="Picture 8" descr="D:\sk8er boy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362200" cy="2209800"/>
          </a:xfrm>
          <a:prstGeom prst="rect">
            <a:avLst/>
          </a:prstGeom>
          <a:noFill/>
        </p:spPr>
      </p:pic>
      <p:pic>
        <p:nvPicPr>
          <p:cNvPr id="2057" name="Picture 9" descr="D:\sk8er boy\anjori-the-new-pretty-face-wallpap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3733800"/>
            <a:ext cx="2057400" cy="2250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4034" name="AutoShape 2" descr="data:image/jpg;base64,/9j/4AAQSkZJRgABAQAAAQABAAD/2wCEAAkGBhQSEBQUEhQVFBUVFBYVFhgXFBQUFBgVFRUVFRcUFRUXHCYeFxkjGRQVHy8gIycpLCwsFR4xNTAqNSYrLCkBCQoKDgwOGA8PFCkcHx0pKSkpKSkpKSkpKSkpKSkpKSkpKSkpKSkpKSkpKSkpKSwpKSwpLCkpLCksLCkpKSwpKf/AABEIAMABAAMBIgACEQEDEQH/xAAcAAABBQEBAQAAAAAAAAAAAAACAwQFBgcBAAj/xABCEAACAQIDBQYDBQUHAwUAAAABAgADEQQSIQUGMUFREyJhcYGRMqGxByNSwfAUQmLR4TNygpKywvEVU6IkJXOz0v/EABkBAAMBAQEAAAAAAAAAAAAAAAABAgMEBf/EACIRAQEAAgICAgIDAAAAAAAAAAABAhEDIRIxBEEiMhMzYf/aAAwDAQACEQMRAD8AiESLosBBHFKmTc8bHUW4Jb4/HvWHheYmJEkBvrVK4WgymxXFV7EcQVpUDceRllRJ7G0aPZ0xWpCoH/bMoIBAqOtNFqG/S178dIShSd4UulKoVCipTB04ZySzgdPiuB0PhI5iTSWm17ZiwBJtqBqPaaNsDctEww72ZLqTdAxBvY1NTrobW6GLbx/ZkBc08lRQoYm3ZkZr5co5k2J4y5kURO7O0VGCBZgTTD6EgNZL5Rr4aR5sPbq4ksmQqVUEgkMpUnL0+VuciE3cU4WrTWhU7ZVbKxupYmxysVbLwNhfjpFdwNkVqb1XrI1PRUUMLE65mI8OEiyatUiN6t2zhHFehdaea+nGk19CP4T/AEMt27O2xiqVzYVEsKgHjwdf4TJmvh1dGVwCrCzA8CD1mbdi+zsaAl2WxanoR2tEk5qev7wsbeK+MP2mh6aO1PQzqU4VKstSmHQ5ldQynqDa0XWnMzhNacVVIa056tWSmL1GVB1Zgv1gp5acUCSBxm/WEp6Coap6U1LD/MbL85B4v7Urf2eHv/efX2UW+crxqdxfFSGElG2Z9qQf+1w5XxVx9GsfnLHhN8cK637ZE8GOVh6Q0aYCwgsSwOPpVhelUWoOeU39xHQSIACwgsMLO5YAnlncsUCz2WAJ5Z4rFcs5lgCWSCVi2WcKwBEpAZI4KwSsBs2KRNkjorE2SIlEpiPKK2GYcVcD0ZH0/wDARqpAFzoBx8o2pbcZwy0KTVAGUluCgjMBcnQXzS0pejxsOWtvDTUeHhy9dI3ezMUwYS4VlrEnUcapA169w+06XxAGYpTWwJuap0FjqbD9Xj3bG0MgoUqmGpsOzVxlr1E75QE3Gtms+vLWANtn0Xp4bNmc3fLc1qigA6DQHXXSW6jRrhbGqQWS7U3CVEsEJXIQcwUEHTMbXjLYeHFWlZcG7IdCvb0qgP8AhcKfnJbG48IaQqJUw4VWW70H1pkWyh0LqLdT4xBRtm74ZxVpKpzVQANSpBBVtFANzp1HCWkkXIQ57GwbgNOZIHG99F+Up22diVSrDCimaTXzPh6iPUbp2p+MDqAAOMsOK2zRwtIhmANOmrFVAsM2gAsABmINhxOvIQ0DuoveC3u/HoFHMgcvPjIvfLYoq4S6kLUoBXpMSF7wUFl/xdOtpUKv2iVWOWgioXYAu3fckm2nJRrw1jLfvEs20MSpYlUqlFUsSBlAXQXsNRLmN2Fh2JvXTw9DvhuzqjtKQUXyte1alrYAK+o5AVLa2iWN+05tRRoqvi5Ln/KLD6yp4SpejVpHl9+mnMWWqvqlj/g4axFcNfgD52sJXhN7LdSuM3zxdS96rqDyTLTH/jr85D1axY3YFj1Ylj7mKvTprxYE9BrEe3F9AbeMrqF3RJiBwKkeUc9l3SVN/wBcJN7rbp1sRao9qdLlcXZh1A5Dxl/wW6FGmPgzHqRf5Tm5PkTHp04cFy7Y5hMX37PpfnHeLw2Ru+PEMOY6+Mvu9O4auuaktmHG35SrYSlb7qqO6fhPNW4G3hzt4yZyy9xWXFceqiaTVEOakzKTpdSykk8BoZumxdnvSw9JKhLOqC7a6k689fD0mKY/AtQa3G2o10ZfA+HXlaXndL7VezRUxSs6DTtR3mA0tnTmPEH0l78p0z8ZGgAQgI5wtSjiEFSg6srC4ZTceXgfnE6lPKbGBWUmBO5YQnbQQC08Vh2nrRgnlnCIoROERAkVglYtaCVgCBWCVi7LEysDZ3i8MalN0GhZSB58o03T2ioovh37lVMoykataqDmHoSTJVBIbfOmtPCmuB96aqUlYEg5ArVH/wBglJWajh85CfiIX/Mcv5yN3xrg16TKBdqbvewuQazqlzzsiLbwMZfZ7t6rXc5srdnTqPx74ZRlQkdCzDWJbRxoxFcGmDlSlSpLmFj3Fs1x4sWMNaDQNxKzBBobSZ3uYsoCu1MrTqVAyGzApltYxHczCFaQ8o43hwZcupbL9y+U2Pmb25aQnoMRxqHt6QUlWeoikqSD3nAOo8zG+295QatSk69rRV2UByxdSrMl1qaE6AR7TbNi6H/y0/8AWspeOe9aowPGo593aVjNhZ92dkUamNwxV7UxWptUVyMyqrBjr+8Da3XWQ+18atbEV6hXvPWqOeR7zk6yS+znDCtj6aspK2qE2vYMtN2Q3HCzASvY2tnqMzaljmJ6s2pPveVN7BTCVsjqwJ0Oo8DdWH+UmcxJsxW500Gptpw+Ubq5vbiPHx0ilY3UX8P5f7R7yydJlt3C2AK9TM4ui2NjwPS/65SnYakzuES5uQLC505nym2bkYBaVAcLk8LjTp8pz/Iz8cem3DjvLazYTCgco+p0usBWCrdiAPGMMRvdhkNi5J8FJHvOCYu3ySz0gRM3332F2ZZ1Glww8COI9ry+YPeKhUIAaxPDMCt/InQwt4dmrWw7oeamx6HkRNJNXaLdzTLqwD4YMwuBe/VWA4joCBw52kAmyRmvTYEX4XFxfjYcfaT2wXsGpVPhOjeBU2LenHykNtTZrUappsLcrjgQR3WU9PGVhdWxllCmw9p4rZ2IOW/ZkjMOKkcvI9Dxmz7A20uMoBtA446/r9CYa1J6lFlJzMg01Pw9BE91tuujGmGdFY97Ke8La3HpOj9oz3qvoA0yJ20j8FvDQc06FIl2Cggi5AW17seUkrQl2jKaobT1oVp60pILThEUInLQBMicIhkThEATIgFYqRBIiDP0Er/2j1iMHRANv/UVP/ppSxUzFcThab0l7VVZRUc98BgPu6WuvlHL2Su/Z/hv2PD1K9cFTWNNKetyUK1Kp0/dF0FzPbu4Koyhiptpdjonj3205yxnMygHJTQFmDBFNVbj8TAgWVeAHMyK2ThKlSqCzF7MbM7ZjlB0Ivw9IW7DUNgYkhAKaGp4/Cn+ZuPpeRG8+2cQpqPTWgyIgp1+8xZRVJAWmSAGbx5aSwbHoO1MA91eeupkdvlUp08PURhlDhABlOWwbW7AWXXraP6DJ3weXGYZh3kevTCtwF+0W4I5OOan6ayovtikrMVw1EnMdWzNzOtibS47Nx5pYpEOSqjVKZK5gwuDmSoLcHHUeXOQu+G7SBFxeDAOGZQGC3OQjS5vrYk2IOqsehUl49kU3G21UfHKWKhadHE1MqgKoy4epbQSmre3XwPGWPdM5KeOrf8AbwboD/FiGSiB7M0rthyv6S57ATby85Nbt7FGKxSYdm7PPfXLcjKubQaa6GTH2bbuUMVWftyW7MKy0+AbXUsRxA008Y82ZpvG1v8Av1f9DQtNP7Z2Zhtm4TsaQKmqbVKhINZkHEBraXPIcgZX93ttinVXsy5RiFF+pPXzi+/lU4rGrRQlgpC6X4273tLDupuJTpVVOW/Bmzcbqbrbprx8pyZ2a7dHHL9LvtjCg4bv8LXPXSZPtDe79nr2Smg8SLm/TmZtdVcy25Wt1lBxW4KGoXbvd6+o0mU8Zd1t3Z0V2Bv9SxadhiVCsRp+G/hfVW9j5yx4FmCGmxzW+FuOZeVz1HCQuI3GoV2FSoHz/jznMbcLnnJ9MOKVMLmJtzPGLOy+lYy/bLNqp+z41gdFc5gejcD5+Usg2aleiEfiAcjg6AHofw9RyjX7RNn3UVV1K9705j6SO3T20QQl7g2Kjrp+7425cxJ9zcRlNXRCps9qRIYWZDlboRyPkRzlFrM9KsWQEFTcG9rHkfHy8Jr+1KaspccLZW8vwnyPCZPtTDEVWXW4N7dVGpPtOngy3aw5OmmfZxvO9R/2aotOm4uzWphWcjiARpe+s0eZBuQL16g1z9tSKaWsL1GYjwy2v5zYBNdSWs7duT1oU9Ag2nIVpyAAROWhmDAAIgGKGCRAM8QxLE7QGZaVs3ezsB8Xw90W/CSpJP8ABbnDQxxTiI12jiKq0WfJmsPgXVrEEZieGnQSN2FiMQ1VSopLr+8Hf6EXk1tVyKD2JBIAuOOpA09LxtsfYKion3mcEDRalQMNFOtm8SOHKEDT9mLizTH3uH4cDQqAe4rflIPeLeWth2IrUqTAjVqdR1FhciwdTrqb3PLjLPszZCCmLCoNP+7V/wD1Knv5s4hDlq1QCODEVF9nBPzml9EhKm8tComISmp7VqXd7q6f2Zv2g6eEoVTa3/S9pYigimrhc+SpSchsylRc9A3eNj00MZ0NkNUxS0Qb58ygi620uDbhpaVmshDEN8QJBvxuDYwxgXveDZlDD7Pd8LUFSji8TSK3P3iU6aVG7N1OtxUa1/4ZTaCrxf4RyHEk8BEFqG1rm3Txi1NL+gv6t/QASgk9m7SfDVRWwxynKeQIK3F1YHkdJNbg1f2jaz1msCVrVbfxNcAC/G2b5StYZ7Brn8/G3y+cs2420O0x6uKSrlp1C3ZqRYZCBfzJ94rOqJVj3Ow69pWrtqczKpNtADcn1Ms+zd7KApkm5YtY2uSD5C5MoGxceQmIpHRldtOgNzB2DVwy1LvVZW6K2W/nbiJwXG7td+F3JI13B7bo1F+6qgkm1rFWB/utrG2D2kGqMjfEpsR+ca7G25hCQQyZwLXbKW/zHWDvLhcjLiqZBtYVLG9066dJNjSfjdVaFACX0kPtHEXjR9pkoCDoReAl24zPPPfSscdd1HbXGekwOsyanjRSrtTY2UN3T+E8beX0M2DaQFOk5PJT9JiONTMxbjmufnNfjT3tj8i+tNIwm2CRc8bWqdHXiHt+IdRxEqu8eFtUKnLcaozCwKNra/K0Dd3H2ApObW+Bvwnoeok9tPCdtSF17yai2oIHEA/MeRl/15sdeWKx/ZaEZKj6FwVF+ikXNvMy/wB5kO4m1uxxYUmyVBlPS51HzE1wtOm+2H0OenAZ2MPTk7ORBwwTCMGACYBhmAYBmyPHVNpFq0dYarER7jMIKtMqSQDY6Gx0N+Mr9PZtO/wX8yT9TLLTNx6SFT4j5/nHAs32e7Np/tZugsKTm3EcV5GVjEU2YH7yqAbmwqvYXubWJItLfuDpUxDfhw7H5g/lKkHIUeQ+kojbYWwmGLSqKl1TNmDAZtRYWI46mVj7Qtldli2YDu1R2g/vcHHv9ZoOxB3WbrZfa/8AP5SP372X2+FJUXel316kW7w9tfSG/wAjZQhklhk7reJPy0/KRicR5iS2HHdH64zQnMJSBqKCLgsot5kD85eN1sMmExxpkBDUp5ANbFhldQPnKZhTaqh/jT/WJOfaBj81bOhykFCCNCCBa48dIrN7hb7Fstf/AHesjaCo7qfMm4lg3Uw+FweMriuGYmwp2ptUOh1FlBsZRv8ArheuuItZsyFvFgAGYefG3nNL2Ts+qcz6jOxJvYzlzvjd12ccmU16WmttHCVGZXwFYqQ9qjYUZGNhYKfiudbaDhK7it2767PrnI2jU2z5eALXuO7xt00MtOxsFlHfAbwI+klGQZTYAC3IW4yblMpuNNeN1vaD2Zgx2FNTr3V+kdmmFEFWy+Q0jbGY4AcZxtEDvtjMuHqeRmVUFzadNR4qbEiW/framZAoPxH6XlGLEDTiuqnqOnpOvhx/FzcuXabGyGan2lPVkNmHgdOHPWTOxccagCi4bobg+WvESCwG3ytmXTMMrDl0+sfna9OqQw7lYCx/A9uAI5N0MeWN12nHIltikyYi/CzXI+G17WNpteycX2lGmeZUX9hMexWKTEizgLUC2JtxW1rMOY+YmhbhbQD4ZKZP3lIZGB4kD4SOotzl43aMotonoCm4hAzRDs9OT14E9BJnTBMA4YBhEwSYGzLsodEawXaeotrBKSomRb6O0kKbxjiP7Q+P1H/IhDWjc82oY5umGPzWp/ISpVmsvpLXu/3dn489UVfcMP8AdKnVFyF6kCUSXwIy01Hhc+usNqkRapE2qzNTMt5tj/s+KsPgY5k8idV9Dp7TtradNPnLrvHs4V6Nv3k76HoRxHkR+Uo7VbknqT9ZtjdxNdZrEHow+onNuY3P8oFc2WMnbNoJQKbMqBai5vhDKT5BhN02VtJCi2Ya+MwWrRyi17k2v/KLYXbFamAFc+A4zDl4v5PTfj5PB9MUscijUiMsXvEl7Kbnz4TCaG9FV7BqjDwB4yYwWKd7DMZz5cdk1a2mct6aLjt5KagjNrK/V2o9c2W9usbYPYCtq1285ZsBgVQaCYdT01m6z7ebAsCGP7pkPhkVjZtL/oEHkZou3MDnVtJmePpFHCkc9P8AmdPFl5TTDkx12SqYZkZgAbeWkRrkhjHmExbBwLXvwvc/0krWwi1lu1MK34k/3Lz4cptctXtjpG4LEsbH95SBfqDyMvewzkFOopswdFPij3v7GxBlW2bsFmYIOJIF+UumAwNmAGtibgfw91T6kTK2eXSvpotHhr+teMVvG+FrBlBHPX3i15tGVFecvBzTt4E6TBM9OEwATBhGAYgzB3go8RZ4dJpRHlOvGe0kqNY0itxxDXAPiCOH9I5CxCq1ojNhtjHIj0URQlSxfvDKcpFu9bTQTuz0q581bKtuCq2bjxJNoTVTEjVMYSpxETatI/tTBaoZJnlSrfSZ2CQSOhI9jLg9cypbQTLWfxOYev8AWXgK5imskR2cQGJPDSex791R11iNFrD5y76KF8fxPTjO4ZL3v4XP5RtXxBcjTQDQfmZN7GRQQza34DqSeJ6ASLfHFXuoXFUSpuARrp1lw3dpMwVhrwvK9jXDVmLHS59/+ZN7s7QNM2GugNudjzmfJu4rw1Mml7MwxsNLSWSlaQmytrZwP5Wk/Re4nn67du+kZtHCTN96MCBXTz/IzVsXTuLzK9+sRkr0h4n24fnNeLfl0y5L0iMMwOIpDkWP0NvnaPv+oWBtxVg30v8AUyBr1CGDDihv+d46xFS57Qaq/Tkean3nTcaxl1Vl2ftQBFtxBbXxI5+8f7NxpH3obvA95TwKyqYeieI+G/EcL9G6GSdBVHx8NNRxt5TLWqq9tP2dtkBBcP6Ix8rWEfUNtKzhSGW5sMwsSfLlKFhds3slNxrYXeqygelpIUdnPRxOHZ6rOGJJ4hVezBQoJNhqPea41jYv4M7eJAwi00QImDeevBJiDpMAmeJgkwDJneFSqRqakJHlklFfSN6zTlOppAqmIE2aBecZoGaBlgZxp5Z51iM1qyK2hhw1iRe3vJWvI+uYzV3HUHvmZSovYXg4YAt3tRY+/KSm3qvdRfHN+QkXhx3xfgTb3vL3uF9hpr3GPPQehkjSRjS7vQ3/AMPL87ROngO+bsFUnUnh5AczHDY1aSvSQ5tc2bgb8x6j6SLd+jiPrd43HPj584+2TjQrgty09o0D3Ugaf1iuxdmGtXRBexYBj0FxePLWrs5O5pqeyK1reIBHtLPQqaSGx2zOyy5eAAH8pM4GmSBPMruhQnunTxmMfaFiM+KYDggVPW2Y/wCqbdUpgKb9NZ8/7axPaVKj/iqufS+nyAnT8ad7c/NejfCYnNYE97hHZvT1HA8VOqn05SHNKF2zDQ6jxnXcGHknKG07a0rg/hNj6a/EI3xO0c51GRvC4HtIkn+kMVzwa5HLqPIxTjnseSQo448CfX85I4beeuq5O07t9LhTY9RcaekhRTii0/r/AMw8YVq+bJ+1uuCi10puo0dhmVz/ABXva9vDWanQuQGYg3sRb4bEXBF+Ok+cGT56zZfs73o/acP2dQ3q0QA2lr0+CNfhfS3pDLHSdrfmnC0AtBLSDEWgFoLNALwDHw8UR41DQw810SQo1Io7RlSeOM0kE3MTzTtWJExGdUXitVtIwSpaKNW0gA1mjCqNfWOnaRu1a+VD1Og9ecch7RG0K+aox5DQeQ0jadEIjQzRJVnZudrAfMxQ4HKBbUn9cOURSp3fX6D+sd0sQzaDjaRf8XDvZewxUBJbgbWHW/P2mk7s7GprRDBQDm1PO4PG8zjZ21DTqBSAA1gfMXsfnNS2JVtRA9fWcfPt18Oj7aFbhHezWLLpwkW/ekhs+oUBHIznje0O9GK7HBV3J4U2t5kWHzImFrT+EHoW+U0z7UtqWwy0r61HF/JdZmNTRteS9es7/j46x24ee/loFRfvD6Qa6CKYb42JOgnMSb6zoYHGF2Znpq1xxt6i/wDSNBQzDow09Yrha5ylfUfn+UFXKtm/VuftxkY+7tV9JPCYE1KeZRqo1HMW4iJqgAgnElDnQ2vxtwMFsatS50VuY5ekU3KLqwFVxr5Aeuuskd09tnC4qnUJIS9qluaNofbQ+kh6ijXX5RI1PbhL9p0+jw4PDhx8xOF5Ufs7292+ECMbvRsh8U/cPtp/hlnNSY+gULwC8TLxNqkDZFnnQ8b54SvNSPKbx0ryOR4ulSAOKsQLRTNEHMA6Wns8SLTmaAKZpXdrYnNUI5LoPPmZL4zE5EY+GnmeErV4SGK87U4QbzjmWQ6p0UeF/eLYLGZGJtyPvyiVUd86aDu/5Rb8obkFdNDpfx8ZNVC+CpNWrKB+L5cZqeBq5QBKduZssrmqMLGwC+RJufkJbEM4+a7unVxTUTVBriOla0i8JXEPHY3KhPQTn022oW/+0O1xYXlTW3qf+JWebDh4+EVxWLNSq7/ic+3KNS4zG89PCakjz8rvK0tgWBJJtf8ArrO4k3IESoKbEjznqj63lpcHrxMXNSxs2otr4eXjEL8v16zzfFFoDJIFuI5H9cDG5hs3H6REtGB55y8C8K8As+4W2/2fFrc2Sp923qe6fRre819qk+ekaxmzbvbY7fDU6hPetlf++uh9+PrM84E4asSarGxrRNq0zJlWeErxp2sJas2M+V4slSMFqwxWgEgK087xiK0U7aAGzwc8RepEzWtrEDTbGJuQvTU/lI287Wq5mJPMwZcAgZ1T3h5wISjWAOKWhva+uvTXj9YvhAorqDwLD5/oRBH7pA6gn6fynKrC2bg19OsmzbSetNKoaD/CPkTOftHWR2zdoipTVuqC/mDY/Ocr4qcXj26Jl0mMLjJG717Xy0SAeI/pGtHF6yvbw47O4Xle/wCUrDDeRZZ6iPVrACI1GhO/1iLGdrkPcNUAWIEzmbu/rpOPAFl0JvEr6zzaQC0AK8Bp0mAxgHQZ6cnrwDoMuO4G18rvRY6N3l/vAaj1H0lNjnZ2MNKqjj90g+nMe0V7ga+2IibYiRVLaAZQwOhAI9Z1sXM9J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6" name="AutoShape 4" descr="data:image/jpg;base64,/9j/4AAQSkZJRgABAQAAAQABAAD/2wCEAAkGBhQSEBQUEhQVFBUVFBYVFhgXFBQUFBgVFRUVFRcUFRUXHCYeFxkjGRQVHy8gIycpLCwsFR4xNTAqNSYrLCkBCQoKDgwOGA8PFCkcHx0pKSkpKSkpKSkpKSkpKSkpKSkpKSkpKSkpKSkpKSkpKSwpKSwpLCkpLCksLCkpKSwpKf/AABEIAMABAAMBIgACEQEDEQH/xAAcAAABBQEBAQAAAAAAAAAAAAACAwQFBgcBAAj/xABCEAACAQIDBQYDBQUHAwUAAAABAgADEQQSIQUGMUFREyJhcYGRMqGxByNSwfAUQmLR4TNygpKywvEVU6IkJXOz0v/EABkBAAMBAQEAAAAAAAAAAAAAAAABAgMEBf/EACIRAQEAAgICAgIDAAAAAAAAAAABAhEDIRIxBEEiMhMzYf/aAAwDAQACEQMRAD8AiESLosBBHFKmTc8bHUW4Jb4/HvWHheYmJEkBvrVK4WgymxXFV7EcQVpUDceRllRJ7G0aPZ0xWpCoH/bMoIBAqOtNFqG/S178dIShSd4UulKoVCipTB04ZySzgdPiuB0PhI5iTSWm17ZiwBJtqBqPaaNsDctEww72ZLqTdAxBvY1NTrobW6GLbx/ZkBc08lRQoYm3ZkZr5co5k2J4y5kURO7O0VGCBZgTTD6EgNZL5Rr4aR5sPbq4ksmQqVUEgkMpUnL0+VuciE3cU4WrTWhU7ZVbKxupYmxysVbLwNhfjpFdwNkVqb1XrI1PRUUMLE65mI8OEiyatUiN6t2zhHFehdaea+nGk19CP4T/AEMt27O2xiqVzYVEsKgHjwdf4TJmvh1dGVwCrCzA8CD1mbdi+zsaAl2WxanoR2tEk5qev7wsbeK+MP2mh6aO1PQzqU4VKstSmHQ5ldQynqDa0XWnMzhNacVVIa056tWSmL1GVB1Zgv1gp5acUCSBxm/WEp6Coap6U1LD/MbL85B4v7Urf2eHv/efX2UW+crxqdxfFSGElG2Z9qQf+1w5XxVx9GsfnLHhN8cK637ZE8GOVh6Q0aYCwgsSwOPpVhelUWoOeU39xHQSIACwgsMLO5YAnlncsUCz2WAJ5Z4rFcs5lgCWSCVi2WcKwBEpAZI4KwSsBs2KRNkjorE2SIlEpiPKK2GYcVcD0ZH0/wDARqpAFzoBx8o2pbcZwy0KTVAGUluCgjMBcnQXzS0pejxsOWtvDTUeHhy9dI3ezMUwYS4VlrEnUcapA169w+06XxAGYpTWwJuap0FjqbD9Xj3bG0MgoUqmGpsOzVxlr1E75QE3Gtms+vLWANtn0Xp4bNmc3fLc1qigA6DQHXXSW6jRrhbGqQWS7U3CVEsEJXIQcwUEHTMbXjLYeHFWlZcG7IdCvb0qgP8AhcKfnJbG48IaQqJUw4VWW70H1pkWyh0LqLdT4xBRtm74ZxVpKpzVQANSpBBVtFANzp1HCWkkXIQ57GwbgNOZIHG99F+Up22diVSrDCimaTXzPh6iPUbp2p+MDqAAOMsOK2zRwtIhmANOmrFVAsM2gAsABmINhxOvIQ0DuoveC3u/HoFHMgcvPjIvfLYoq4S6kLUoBXpMSF7wUFl/xdOtpUKv2iVWOWgioXYAu3fckm2nJRrw1jLfvEs20MSpYlUqlFUsSBlAXQXsNRLmN2Fh2JvXTw9DvhuzqjtKQUXyte1alrYAK+o5AVLa2iWN+05tRRoqvi5Ln/KLD6yp4SpejVpHl9+mnMWWqvqlj/g4axFcNfgD52sJXhN7LdSuM3zxdS96rqDyTLTH/jr85D1axY3YFj1Ylj7mKvTprxYE9BrEe3F9AbeMrqF3RJiBwKkeUc9l3SVN/wBcJN7rbp1sRao9qdLlcXZh1A5Dxl/wW6FGmPgzHqRf5Tm5PkTHp04cFy7Y5hMX37PpfnHeLw2Ru+PEMOY6+Mvu9O4auuaktmHG35SrYSlb7qqO6fhPNW4G3hzt4yZyy9xWXFceqiaTVEOakzKTpdSykk8BoZumxdnvSw9JKhLOqC7a6k689fD0mKY/AtQa3G2o10ZfA+HXlaXndL7VezRUxSs6DTtR3mA0tnTmPEH0l78p0z8ZGgAQgI5wtSjiEFSg6srC4ZTceXgfnE6lPKbGBWUmBO5YQnbQQC08Vh2nrRgnlnCIoROERAkVglYtaCVgCBWCVi7LEysDZ3i8MalN0GhZSB58o03T2ioovh37lVMoykataqDmHoSTJVBIbfOmtPCmuB96aqUlYEg5ArVH/wBglJWajh85CfiIX/Mcv5yN3xrg16TKBdqbvewuQazqlzzsiLbwMZfZ7t6rXc5srdnTqPx74ZRlQkdCzDWJbRxoxFcGmDlSlSpLmFj3Fs1x4sWMNaDQNxKzBBobSZ3uYsoCu1MrTqVAyGzApltYxHczCFaQ8o43hwZcupbL9y+U2Pmb25aQnoMRxqHt6QUlWeoikqSD3nAOo8zG+295QatSk69rRV2UByxdSrMl1qaE6AR7TbNi6H/y0/8AWspeOe9aowPGo593aVjNhZ92dkUamNwxV7UxWptUVyMyqrBjr+8Da3XWQ+18atbEV6hXvPWqOeR7zk6yS+znDCtj6aspK2qE2vYMtN2Q3HCzASvY2tnqMzaljmJ6s2pPveVN7BTCVsjqwJ0Oo8DdWH+UmcxJsxW500Gptpw+Ubq5vbiPHx0ilY3UX8P5f7R7yydJlt3C2AK9TM4ui2NjwPS/65SnYakzuES5uQLC505nym2bkYBaVAcLk8LjTp8pz/Iz8cem3DjvLazYTCgco+p0usBWCrdiAPGMMRvdhkNi5J8FJHvOCYu3ySz0gRM3332F2ZZ1Glww8COI9ry+YPeKhUIAaxPDMCt/InQwt4dmrWw7oeamx6HkRNJNXaLdzTLqwD4YMwuBe/VWA4joCBw52kAmyRmvTYEX4XFxfjYcfaT2wXsGpVPhOjeBU2LenHykNtTZrUappsLcrjgQR3WU9PGVhdWxllCmw9p4rZ2IOW/ZkjMOKkcvI9Dxmz7A20uMoBtA446/r9CYa1J6lFlJzMg01Pw9BE91tuujGmGdFY97Ke8La3HpOj9oz3qvoA0yJ20j8FvDQc06FIl2Cggi5AW17seUkrQl2jKaobT1oVp60pILThEUInLQBMicIhkThEATIgFYqRBIiDP0Er/2j1iMHRANv/UVP/ppSxUzFcThab0l7VVZRUc98BgPu6WuvlHL2Su/Z/hv2PD1K9cFTWNNKetyUK1Kp0/dF0FzPbu4Koyhiptpdjonj3205yxnMygHJTQFmDBFNVbj8TAgWVeAHMyK2ThKlSqCzF7MbM7ZjlB0Ivw9IW7DUNgYkhAKaGp4/Cn+ZuPpeRG8+2cQpqPTWgyIgp1+8xZRVJAWmSAGbx5aSwbHoO1MA91eeupkdvlUp08PURhlDhABlOWwbW7AWXXraP6DJ3weXGYZh3kevTCtwF+0W4I5OOan6ayovtikrMVw1EnMdWzNzOtibS47Nx5pYpEOSqjVKZK5gwuDmSoLcHHUeXOQu+G7SBFxeDAOGZQGC3OQjS5vrYk2IOqsehUl49kU3G21UfHKWKhadHE1MqgKoy4epbQSmre3XwPGWPdM5KeOrf8AbwboD/FiGSiB7M0rthyv6S57ATby85Nbt7FGKxSYdm7PPfXLcjKubQaa6GTH2bbuUMVWftyW7MKy0+AbXUsRxA008Y82ZpvG1v8Av1f9DQtNP7Z2Zhtm4TsaQKmqbVKhINZkHEBraXPIcgZX93ttinVXsy5RiFF+pPXzi+/lU4rGrRQlgpC6X4273tLDupuJTpVVOW/Bmzcbqbrbprx8pyZ2a7dHHL9LvtjCg4bv8LXPXSZPtDe79nr2Smg8SLm/TmZtdVcy25Wt1lBxW4KGoXbvd6+o0mU8Zd1t3Z0V2Bv9SxadhiVCsRp+G/hfVW9j5yx4FmCGmxzW+FuOZeVz1HCQuI3GoV2FSoHz/jznMbcLnnJ9MOKVMLmJtzPGLOy+lYy/bLNqp+z41gdFc5gejcD5+Usg2aleiEfiAcjg6AHofw9RyjX7RNn3UVV1K9705j6SO3T20QQl7g2Kjrp+7425cxJ9zcRlNXRCps9qRIYWZDlboRyPkRzlFrM9KsWQEFTcG9rHkfHy8Jr+1KaspccLZW8vwnyPCZPtTDEVWXW4N7dVGpPtOngy3aw5OmmfZxvO9R/2aotOm4uzWphWcjiARpe+s0eZBuQL16g1z9tSKaWsL1GYjwy2v5zYBNdSWs7duT1oU9Ag2nIVpyAAROWhmDAAIgGKGCRAM8QxLE7QGZaVs3ezsB8Xw90W/CSpJP8ABbnDQxxTiI12jiKq0WfJmsPgXVrEEZieGnQSN2FiMQ1VSopLr+8Hf6EXk1tVyKD2JBIAuOOpA09LxtsfYKion3mcEDRalQMNFOtm8SOHKEDT9mLizTH3uH4cDQqAe4rflIPeLeWth2IrUqTAjVqdR1FhciwdTrqb3PLjLPszZCCmLCoNP+7V/wD1Knv5s4hDlq1QCODEVF9nBPzml9EhKm8tComISmp7VqXd7q6f2Zv2g6eEoVTa3/S9pYigimrhc+SpSchsylRc9A3eNj00MZ0NkNUxS0Qb58ygi620uDbhpaVmshDEN8QJBvxuDYwxgXveDZlDD7Pd8LUFSji8TSK3P3iU6aVG7N1OtxUa1/4ZTaCrxf4RyHEk8BEFqG1rm3Txi1NL+gv6t/QASgk9m7SfDVRWwxynKeQIK3F1YHkdJNbg1f2jaz1msCVrVbfxNcAC/G2b5StYZ7Brn8/G3y+cs2420O0x6uKSrlp1C3ZqRYZCBfzJ94rOqJVj3Ow69pWrtqczKpNtADcn1Ms+zd7KApkm5YtY2uSD5C5MoGxceQmIpHRldtOgNzB2DVwy1LvVZW6K2W/nbiJwXG7td+F3JI13B7bo1F+6qgkm1rFWB/utrG2D2kGqMjfEpsR+ca7G25hCQQyZwLXbKW/zHWDvLhcjLiqZBtYVLG9066dJNjSfjdVaFACX0kPtHEXjR9pkoCDoReAl24zPPPfSscdd1HbXGekwOsyanjRSrtTY2UN3T+E8beX0M2DaQFOk5PJT9JiONTMxbjmufnNfjT3tj8i+tNIwm2CRc8bWqdHXiHt+IdRxEqu8eFtUKnLcaozCwKNra/K0Dd3H2ApObW+Bvwnoeok9tPCdtSF17yai2oIHEA/MeRl/15sdeWKx/ZaEZKj6FwVF+ikXNvMy/wB5kO4m1uxxYUmyVBlPS51HzE1wtOm+2H0OenAZ2MPTk7ORBwwTCMGACYBhmAYBmyPHVNpFq0dYarER7jMIKtMqSQDY6Gx0N+Mr9PZtO/wX8yT9TLLTNx6SFT4j5/nHAs32e7Np/tZugsKTm3EcV5GVjEU2YH7yqAbmwqvYXubWJItLfuDpUxDfhw7H5g/lKkHIUeQ+kojbYWwmGLSqKl1TNmDAZtRYWI46mVj7Qtldli2YDu1R2g/vcHHv9ZoOxB3WbrZfa/8AP5SP372X2+FJUXel316kW7w9tfSG/wAjZQhklhk7reJPy0/KRicR5iS2HHdH64zQnMJSBqKCLgsot5kD85eN1sMmExxpkBDUp5ANbFhldQPnKZhTaqh/jT/WJOfaBj81bOhykFCCNCCBa48dIrN7hb7Fstf/AHesjaCo7qfMm4lg3Uw+FweMriuGYmwp2ptUOh1FlBsZRv8ArheuuItZsyFvFgAGYefG3nNL2Ts+qcz6jOxJvYzlzvjd12ccmU16WmttHCVGZXwFYqQ9qjYUZGNhYKfiudbaDhK7it2767PrnI2jU2z5eALXuO7xt00MtOxsFlHfAbwI+klGQZTYAC3IW4yblMpuNNeN1vaD2Zgx2FNTr3V+kdmmFEFWy+Q0jbGY4AcZxtEDvtjMuHqeRmVUFzadNR4qbEiW/framZAoPxH6XlGLEDTiuqnqOnpOvhx/FzcuXabGyGan2lPVkNmHgdOHPWTOxccagCi4bobg+WvESCwG3ytmXTMMrDl0+sfna9OqQw7lYCx/A9uAI5N0MeWN12nHIltikyYi/CzXI+G17WNpteycX2lGmeZUX9hMexWKTEizgLUC2JtxW1rMOY+YmhbhbQD4ZKZP3lIZGB4kD4SOotzl43aMotonoCm4hAzRDs9OT14E9BJnTBMA4YBhEwSYGzLsodEawXaeotrBKSomRb6O0kKbxjiP7Q+P1H/IhDWjc82oY5umGPzWp/ISpVmsvpLXu/3dn489UVfcMP8AdKnVFyF6kCUSXwIy01Hhc+usNqkRapE2qzNTMt5tj/s+KsPgY5k8idV9Dp7TtradNPnLrvHs4V6Nv3k76HoRxHkR+Uo7VbknqT9ZtjdxNdZrEHow+onNuY3P8oFc2WMnbNoJQKbMqBai5vhDKT5BhN02VtJCi2Ya+MwWrRyi17k2v/KLYXbFamAFc+A4zDl4v5PTfj5PB9MUscijUiMsXvEl7Kbnz4TCaG9FV7BqjDwB4yYwWKd7DMZz5cdk1a2mct6aLjt5KagjNrK/V2o9c2W9usbYPYCtq1285ZsBgVQaCYdT01m6z7ebAsCGP7pkPhkVjZtL/oEHkZou3MDnVtJmePpFHCkc9P8AmdPFl5TTDkx12SqYZkZgAbeWkRrkhjHmExbBwLXvwvc/0krWwi1lu1MK34k/3Lz4cptctXtjpG4LEsbH95SBfqDyMvewzkFOopswdFPij3v7GxBlW2bsFmYIOJIF+UumAwNmAGtibgfw91T6kTK2eXSvpotHhr+teMVvG+FrBlBHPX3i15tGVFecvBzTt4E6TBM9OEwATBhGAYgzB3go8RZ4dJpRHlOvGe0kqNY0itxxDXAPiCOH9I5CxCq1ojNhtjHIj0URQlSxfvDKcpFu9bTQTuz0q581bKtuCq2bjxJNoTVTEjVMYSpxETatI/tTBaoZJnlSrfSZ2CQSOhI9jLg9cypbQTLWfxOYev8AWXgK5imskR2cQGJPDSex791R11iNFrD5y76KF8fxPTjO4ZL3v4XP5RtXxBcjTQDQfmZN7GRQQza34DqSeJ6ASLfHFXuoXFUSpuARrp1lw3dpMwVhrwvK9jXDVmLHS59/+ZN7s7QNM2GugNudjzmfJu4rw1Mml7MwxsNLSWSlaQmytrZwP5Wk/Re4nn67du+kZtHCTN96MCBXTz/IzVsXTuLzK9+sRkr0h4n24fnNeLfl0y5L0iMMwOIpDkWP0NvnaPv+oWBtxVg30v8AUyBr1CGDDihv+d46xFS57Qaq/Tkean3nTcaxl1Vl2ftQBFtxBbXxI5+8f7NxpH3obvA95TwKyqYeieI+G/EcL9G6GSdBVHx8NNRxt5TLWqq9tP2dtkBBcP6Ix8rWEfUNtKzhSGW5sMwsSfLlKFhds3slNxrYXeqygelpIUdnPRxOHZ6rOGJJ4hVezBQoJNhqPea41jYv4M7eJAwi00QImDeevBJiDpMAmeJgkwDJneFSqRqakJHlklFfSN6zTlOppAqmIE2aBecZoGaBlgZxp5Z51iM1qyK2hhw1iRe3vJWvI+uYzV3HUHvmZSovYXg4YAt3tRY+/KSm3qvdRfHN+QkXhx3xfgTb3vL3uF9hpr3GPPQehkjSRjS7vQ3/AMPL87ROngO+bsFUnUnh5AczHDY1aSvSQ5tc2bgb8x6j6SLd+jiPrd43HPj584+2TjQrgty09o0D3Ugaf1iuxdmGtXRBexYBj0FxePLWrs5O5pqeyK1reIBHtLPQqaSGx2zOyy5eAAH8pM4GmSBPMruhQnunTxmMfaFiM+KYDggVPW2Y/wCqbdUpgKb9NZ8/7axPaVKj/iqufS+nyAnT8ad7c/NejfCYnNYE97hHZvT1HA8VOqn05SHNKF2zDQ6jxnXcGHknKG07a0rg/hNj6a/EI3xO0c51GRvC4HtIkn+kMVzwa5HLqPIxTjnseSQo448CfX85I4beeuq5O07t9LhTY9RcaekhRTii0/r/AMw8YVq+bJ+1uuCi10puo0dhmVz/ABXva9vDWanQuQGYg3sRb4bEXBF+Ok+cGT56zZfs73o/acP2dQ3q0QA2lr0+CNfhfS3pDLHSdrfmnC0AtBLSDEWgFoLNALwDHw8UR41DQw810SQo1Io7RlSeOM0kE3MTzTtWJExGdUXitVtIwSpaKNW0gA1mjCqNfWOnaRu1a+VD1Og9ecch7RG0K+aox5DQeQ0jadEIjQzRJVnZudrAfMxQ4HKBbUn9cOURSp3fX6D+sd0sQzaDjaRf8XDvZewxUBJbgbWHW/P2mk7s7GprRDBQDm1PO4PG8zjZ21DTqBSAA1gfMXsfnNS2JVtRA9fWcfPt18Oj7aFbhHezWLLpwkW/ekhs+oUBHIznje0O9GK7HBV3J4U2t5kWHzImFrT+EHoW+U0z7UtqWwy0r61HF/JdZmNTRteS9es7/j46x24ee/loFRfvD6Qa6CKYb42JOgnMSb6zoYHGF2Znpq1xxt6i/wDSNBQzDow09Yrha5ylfUfn+UFXKtm/VuftxkY+7tV9JPCYE1KeZRqo1HMW4iJqgAgnElDnQ2vxtwMFsatS50VuY5ekU3KLqwFVxr5Aeuuskd09tnC4qnUJIS9qluaNofbQ+kh6ijXX5RI1PbhL9p0+jw4PDhx8xOF5Ufs7292+ECMbvRsh8U/cPtp/hlnNSY+gULwC8TLxNqkDZFnnQ8b54SvNSPKbx0ryOR4ulSAOKsQLRTNEHMA6Wns8SLTmaAKZpXdrYnNUI5LoPPmZL4zE5EY+GnmeErV4SGK87U4QbzjmWQ6p0UeF/eLYLGZGJtyPvyiVUd86aDu/5Rb8obkFdNDpfx8ZNVC+CpNWrKB+L5cZqeBq5QBKduZssrmqMLGwC+RJufkJbEM4+a7unVxTUTVBriOla0i8JXEPHY3KhPQTn022oW/+0O1xYXlTW3qf+JWebDh4+EVxWLNSq7/ic+3KNS4zG89PCakjz8rvK0tgWBJJtf8ArrO4k3IESoKbEjznqj63lpcHrxMXNSxs2otr4eXjEL8v16zzfFFoDJIFuI5H9cDG5hs3H6REtGB55y8C8K8As+4W2/2fFrc2Sp923qe6fRre819qk+ekaxmzbvbY7fDU6hPetlf++uh9+PrM84E4asSarGxrRNq0zJlWeErxp2sJas2M+V4slSMFqwxWgEgK087xiK0U7aAGzwc8RepEzWtrEDTbGJuQvTU/lI287Wq5mJPMwZcAgZ1T3h5wISjWAOKWhva+uvTXj9YvhAorqDwLD5/oRBH7pA6gn6fynKrC2bg19OsmzbSetNKoaD/CPkTOftHWR2zdoipTVuqC/mDY/Ocr4qcXj26Jl0mMLjJG717Xy0SAeI/pGtHF6yvbw47O4Xle/wCUrDDeRZZ6iPVrACI1GhO/1iLGdrkPcNUAWIEzmbu/rpOPAFl0JvEr6zzaQC0AK8Bp0mAxgHQZ6cnrwDoMuO4G18rvRY6N3l/vAaj1H0lNjnZ2MNKqjj90g+nMe0V7ga+2IibYiRVLaAZQwOhAI9Z1sXM9J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38" name="Picture 6" descr="http://cdn.imnotobsessed.com/wp-content/uploads/leightonmeester_d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2" y="1143000"/>
            <a:ext cx="4876798" cy="4191000"/>
          </a:xfrm>
          <a:prstGeom prst="rect">
            <a:avLst/>
          </a:prstGeom>
          <a:noFill/>
        </p:spPr>
      </p:pic>
      <p:pic>
        <p:nvPicPr>
          <p:cNvPr id="44040" name="Picture 8" descr="http://t1.gstatic.com/images?q=tbn:ANd9GcT7fGcBQHJtgSOhd0PKnGpISviqdlgjeg-hhadQd-YEqFaVXtBAW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66800"/>
            <a:ext cx="4191000" cy="4270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3" name="Picture 1" descr="D:\sk8er boy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667000" cy="3885790"/>
          </a:xfrm>
          <a:prstGeom prst="rect">
            <a:avLst/>
          </a:prstGeom>
          <a:noFill/>
        </p:spPr>
      </p:pic>
      <p:pic>
        <p:nvPicPr>
          <p:cNvPr id="8199" name="Picture 7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981199"/>
            <a:ext cx="2819400" cy="371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4034" name="AutoShape 2" descr="data:image/jpg;base64,/9j/4AAQSkZJRgABAQAAAQABAAD/2wCEAAkGBhQSEBQUEhQVFBUVFBYVFhgXFBQUFBgVFRUVFRcUFRUXHCYeFxkjGRQVHy8gIycpLCwsFR4xNTAqNSYrLCkBCQoKDgwOGA8PFCkcHx0pKSkpKSkpKSkpKSkpKSkpKSkpKSkpKSkpKSkpKSkpKSwpKSwpLCkpLCksLCkpKSwpKf/AABEIAMABAAMBIgACEQEDEQH/xAAcAAABBQEBAQAAAAAAAAAAAAACAwQFBgcBAAj/xABCEAACAQIDBQYDBQUHAwUAAAABAgADEQQSIQUGMUFREyJhcYGRMqGxByNSwfAUQmLR4TNygpKywvEVU6IkJXOz0v/EABkBAAMBAQEAAAAAAAAAAAAAAAABAgMEBf/EACIRAQEAAgICAgIDAAAAAAAAAAABAhEDIRIxBEEiMhMzYf/aAAwDAQACEQMRAD8AiESLosBBHFKmTc8bHUW4Jb4/HvWHheYmJEkBvrVK4WgymxXFV7EcQVpUDceRllRJ7G0aPZ0xWpCoH/bMoIBAqOtNFqG/S178dIShSd4UulKoVCipTB04ZySzgdPiuB0PhI5iTSWm17ZiwBJtqBqPaaNsDctEww72ZLqTdAxBvY1NTrobW6GLbx/ZkBc08lRQoYm3ZkZr5co5k2J4y5kURO7O0VGCBZgTTD6EgNZL5Rr4aR5sPbq4ksmQqVUEgkMpUnL0+VuciE3cU4WrTWhU7ZVbKxupYmxysVbLwNhfjpFdwNkVqb1XrI1PRUUMLE65mI8OEiyatUiN6t2zhHFehdaea+nGk19CP4T/AEMt27O2xiqVzYVEsKgHjwdf4TJmvh1dGVwCrCzA8CD1mbdi+zsaAl2WxanoR2tEk5qev7wsbeK+MP2mh6aO1PQzqU4VKstSmHQ5ldQynqDa0XWnMzhNacVVIa056tWSmL1GVB1Zgv1gp5acUCSBxm/WEp6Coap6U1LD/MbL85B4v7Urf2eHv/efX2UW+crxqdxfFSGElG2Z9qQf+1w5XxVx9GsfnLHhN8cK637ZE8GOVh6Q0aYCwgsSwOPpVhelUWoOeU39xHQSIACwgsMLO5YAnlncsUCz2WAJ5Z4rFcs5lgCWSCVi2WcKwBEpAZI4KwSsBs2KRNkjorE2SIlEpiPKK2GYcVcD0ZH0/wDARqpAFzoBx8o2pbcZwy0KTVAGUluCgjMBcnQXzS0pejxsOWtvDTUeHhy9dI3ezMUwYS4VlrEnUcapA169w+06XxAGYpTWwJuap0FjqbD9Xj3bG0MgoUqmGpsOzVxlr1E75QE3Gtms+vLWANtn0Xp4bNmc3fLc1qigA6DQHXXSW6jRrhbGqQWS7U3CVEsEJXIQcwUEHTMbXjLYeHFWlZcG7IdCvb0qgP8AhcKfnJbG48IaQqJUw4VWW70H1pkWyh0LqLdT4xBRtm74ZxVpKpzVQANSpBBVtFANzp1HCWkkXIQ57GwbgNOZIHG99F+Up22diVSrDCimaTXzPh6iPUbp2p+MDqAAOMsOK2zRwtIhmANOmrFVAsM2gAsABmINhxOvIQ0DuoveC3u/HoFHMgcvPjIvfLYoq4S6kLUoBXpMSF7wUFl/xdOtpUKv2iVWOWgioXYAu3fckm2nJRrw1jLfvEs20MSpYlUqlFUsSBlAXQXsNRLmN2Fh2JvXTw9DvhuzqjtKQUXyte1alrYAK+o5AVLa2iWN+05tRRoqvi5Ln/KLD6yp4SpejVpHl9+mnMWWqvqlj/g4axFcNfgD52sJXhN7LdSuM3zxdS96rqDyTLTH/jr85D1axY3YFj1Ylj7mKvTprxYE9BrEe3F9AbeMrqF3RJiBwKkeUc9l3SVN/wBcJN7rbp1sRao9qdLlcXZh1A5Dxl/wW6FGmPgzHqRf5Tm5PkTHp04cFy7Y5hMX37PpfnHeLw2Ru+PEMOY6+Mvu9O4auuaktmHG35SrYSlb7qqO6fhPNW4G3hzt4yZyy9xWXFceqiaTVEOakzKTpdSykk8BoZumxdnvSw9JKhLOqC7a6k689fD0mKY/AtQa3G2o10ZfA+HXlaXndL7VezRUxSs6DTtR3mA0tnTmPEH0l78p0z8ZGgAQgI5wtSjiEFSg6srC4ZTceXgfnE6lPKbGBWUmBO5YQnbQQC08Vh2nrRgnlnCIoROERAkVglYtaCVgCBWCVi7LEysDZ3i8MalN0GhZSB58o03T2ioovh37lVMoykataqDmHoSTJVBIbfOmtPCmuB96aqUlYEg5ArVH/wBglJWajh85CfiIX/Mcv5yN3xrg16TKBdqbvewuQazqlzzsiLbwMZfZ7t6rXc5srdnTqPx74ZRlQkdCzDWJbRxoxFcGmDlSlSpLmFj3Fs1x4sWMNaDQNxKzBBobSZ3uYsoCu1MrTqVAyGzApltYxHczCFaQ8o43hwZcupbL9y+U2Pmb25aQnoMRxqHt6QUlWeoikqSD3nAOo8zG+295QatSk69rRV2UByxdSrMl1qaE6AR7TbNi6H/y0/8AWspeOe9aowPGo593aVjNhZ92dkUamNwxV7UxWptUVyMyqrBjr+8Da3XWQ+18atbEV6hXvPWqOeR7zk6yS+znDCtj6aspK2qE2vYMtN2Q3HCzASvY2tnqMzaljmJ6s2pPveVN7BTCVsjqwJ0Oo8DdWH+UmcxJsxW500Gptpw+Ubq5vbiPHx0ilY3UX8P5f7R7yydJlt3C2AK9TM4ui2NjwPS/65SnYakzuES5uQLC505nym2bkYBaVAcLk8LjTp8pz/Iz8cem3DjvLazYTCgco+p0usBWCrdiAPGMMRvdhkNi5J8FJHvOCYu3ySz0gRM3332F2ZZ1Glww8COI9ry+YPeKhUIAaxPDMCt/InQwt4dmrWw7oeamx6HkRNJNXaLdzTLqwD4YMwuBe/VWA4joCBw52kAmyRmvTYEX4XFxfjYcfaT2wXsGpVPhOjeBU2LenHykNtTZrUappsLcrjgQR3WU9PGVhdWxllCmw9p4rZ2IOW/ZkjMOKkcvI9Dxmz7A20uMoBtA446/r9CYa1J6lFlJzMg01Pw9BE91tuujGmGdFY97Ke8La3HpOj9oz3qvoA0yJ20j8FvDQc06FIl2Cggi5AW17seUkrQl2jKaobT1oVp60pILThEUInLQBMicIhkThEATIgFYqRBIiDP0Er/2j1iMHRANv/UVP/ppSxUzFcThab0l7VVZRUc98BgPu6WuvlHL2Su/Z/hv2PD1K9cFTWNNKetyUK1Kp0/dF0FzPbu4Koyhiptpdjonj3205yxnMygHJTQFmDBFNVbj8TAgWVeAHMyK2ThKlSqCzF7MbM7ZjlB0Ivw9IW7DUNgYkhAKaGp4/Cn+ZuPpeRG8+2cQpqPTWgyIgp1+8xZRVJAWmSAGbx5aSwbHoO1MA91eeupkdvlUp08PURhlDhABlOWwbW7AWXXraP6DJ3weXGYZh3kevTCtwF+0W4I5OOan6ayovtikrMVw1EnMdWzNzOtibS47Nx5pYpEOSqjVKZK5gwuDmSoLcHHUeXOQu+G7SBFxeDAOGZQGC3OQjS5vrYk2IOqsehUl49kU3G21UfHKWKhadHE1MqgKoy4epbQSmre3XwPGWPdM5KeOrf8AbwboD/FiGSiB7M0rthyv6S57ATby85Nbt7FGKxSYdm7PPfXLcjKubQaa6GTH2bbuUMVWftyW7MKy0+AbXUsRxA008Y82ZpvG1v8Av1f9DQtNP7Z2Zhtm4TsaQKmqbVKhINZkHEBraXPIcgZX93ttinVXsy5RiFF+pPXzi+/lU4rGrRQlgpC6X4273tLDupuJTpVVOW/Bmzcbqbrbprx8pyZ2a7dHHL9LvtjCg4bv8LXPXSZPtDe79nr2Smg8SLm/TmZtdVcy25Wt1lBxW4KGoXbvd6+o0mU8Zd1t3Z0V2Bv9SxadhiVCsRp+G/hfVW9j5yx4FmCGmxzW+FuOZeVz1HCQuI3GoV2FSoHz/jznMbcLnnJ9MOKVMLmJtzPGLOy+lYy/bLNqp+z41gdFc5gejcD5+Usg2aleiEfiAcjg6AHofw9RyjX7RNn3UVV1K9705j6SO3T20QQl7g2Kjrp+7425cxJ9zcRlNXRCps9qRIYWZDlboRyPkRzlFrM9KsWQEFTcG9rHkfHy8Jr+1KaspccLZW8vwnyPCZPtTDEVWXW4N7dVGpPtOngy3aw5OmmfZxvO9R/2aotOm4uzWphWcjiARpe+s0eZBuQL16g1z9tSKaWsL1GYjwy2v5zYBNdSWs7duT1oU9Ag2nIVpyAAROWhmDAAIgGKGCRAM8QxLE7QGZaVs3ezsB8Xw90W/CSpJP8ABbnDQxxTiI12jiKq0WfJmsPgXVrEEZieGnQSN2FiMQ1VSopLr+8Hf6EXk1tVyKD2JBIAuOOpA09LxtsfYKion3mcEDRalQMNFOtm8SOHKEDT9mLizTH3uH4cDQqAe4rflIPeLeWth2IrUqTAjVqdR1FhciwdTrqb3PLjLPszZCCmLCoNP+7V/wD1Knv5s4hDlq1QCODEVF9nBPzml9EhKm8tComISmp7VqXd7q6f2Zv2g6eEoVTa3/S9pYigimrhc+SpSchsylRc9A3eNj00MZ0NkNUxS0Qb58ygi620uDbhpaVmshDEN8QJBvxuDYwxgXveDZlDD7Pd8LUFSji8TSK3P3iU6aVG7N1OtxUa1/4ZTaCrxf4RyHEk8BEFqG1rm3Txi1NL+gv6t/QASgk9m7SfDVRWwxynKeQIK3F1YHkdJNbg1f2jaz1msCVrVbfxNcAC/G2b5StYZ7Brn8/G3y+cs2420O0x6uKSrlp1C3ZqRYZCBfzJ94rOqJVj3Ow69pWrtqczKpNtADcn1Ms+zd7KApkm5YtY2uSD5C5MoGxceQmIpHRldtOgNzB2DVwy1LvVZW6K2W/nbiJwXG7td+F3JI13B7bo1F+6qgkm1rFWB/utrG2D2kGqMjfEpsR+ca7G25hCQQyZwLXbKW/zHWDvLhcjLiqZBtYVLG9066dJNjSfjdVaFACX0kPtHEXjR9pkoCDoReAl24zPPPfSscdd1HbXGekwOsyanjRSrtTY2UN3T+E8beX0M2DaQFOk5PJT9JiONTMxbjmufnNfjT3tj8i+tNIwm2CRc8bWqdHXiHt+IdRxEqu8eFtUKnLcaozCwKNra/K0Dd3H2ApObW+Bvwnoeok9tPCdtSF17yai2oIHEA/MeRl/15sdeWKx/ZaEZKj6FwVF+ikXNvMy/wB5kO4m1uxxYUmyVBlPS51HzE1wtOm+2H0OenAZ2MPTk7ORBwwTCMGACYBhmAYBmyPHVNpFq0dYarER7jMIKtMqSQDY6Gx0N+Mr9PZtO/wX8yT9TLLTNx6SFT4j5/nHAs32e7Np/tZugsKTm3EcV5GVjEU2YH7yqAbmwqvYXubWJItLfuDpUxDfhw7H5g/lKkHIUeQ+kojbYWwmGLSqKl1TNmDAZtRYWI46mVj7Qtldli2YDu1R2g/vcHHv9ZoOxB3WbrZfa/8AP5SP372X2+FJUXel316kW7w9tfSG/wAjZQhklhk7reJPy0/KRicR5iS2HHdH64zQnMJSBqKCLgsot5kD85eN1sMmExxpkBDUp5ANbFhldQPnKZhTaqh/jT/WJOfaBj81bOhykFCCNCCBa48dIrN7hb7Fstf/AHesjaCo7qfMm4lg3Uw+FweMriuGYmwp2ptUOh1FlBsZRv8ArheuuItZsyFvFgAGYefG3nNL2Ts+qcz6jOxJvYzlzvjd12ccmU16WmttHCVGZXwFYqQ9qjYUZGNhYKfiudbaDhK7it2767PrnI2jU2z5eALXuO7xt00MtOxsFlHfAbwI+klGQZTYAC3IW4yblMpuNNeN1vaD2Zgx2FNTr3V+kdmmFEFWy+Q0jbGY4AcZxtEDvtjMuHqeRmVUFzadNR4qbEiW/framZAoPxH6XlGLEDTiuqnqOnpOvhx/FzcuXabGyGan2lPVkNmHgdOHPWTOxccagCi4bobg+WvESCwG3ytmXTMMrDl0+sfna9OqQw7lYCx/A9uAI5N0MeWN12nHIltikyYi/CzXI+G17WNpteycX2lGmeZUX9hMexWKTEizgLUC2JtxW1rMOY+YmhbhbQD4ZKZP3lIZGB4kD4SOotzl43aMotonoCm4hAzRDs9OT14E9BJnTBMA4YBhEwSYGzLsodEawXaeotrBKSomRb6O0kKbxjiP7Q+P1H/IhDWjc82oY5umGPzWp/ISpVmsvpLXu/3dn489UVfcMP8AdKnVFyF6kCUSXwIy01Hhc+usNqkRapE2qzNTMt5tj/s+KsPgY5k8idV9Dp7TtradNPnLrvHs4V6Nv3k76HoRxHkR+Uo7VbknqT9ZtjdxNdZrEHow+onNuY3P8oFc2WMnbNoJQKbMqBai5vhDKT5BhN02VtJCi2Ya+MwWrRyi17k2v/KLYXbFamAFc+A4zDl4v5PTfj5PB9MUscijUiMsXvEl7Kbnz4TCaG9FV7BqjDwB4yYwWKd7DMZz5cdk1a2mct6aLjt5KagjNrK/V2o9c2W9usbYPYCtq1285ZsBgVQaCYdT01m6z7ebAsCGP7pkPhkVjZtL/oEHkZou3MDnVtJmePpFHCkc9P8AmdPFl5TTDkx12SqYZkZgAbeWkRrkhjHmExbBwLXvwvc/0krWwi1lu1MK34k/3Lz4cptctXtjpG4LEsbH95SBfqDyMvewzkFOopswdFPij3v7GxBlW2bsFmYIOJIF+UumAwNmAGtibgfw91T6kTK2eXSvpotHhr+teMVvG+FrBlBHPX3i15tGVFecvBzTt4E6TBM9OEwATBhGAYgzB3go8RZ4dJpRHlOvGe0kqNY0itxxDXAPiCOH9I5CxCq1ojNhtjHIj0URQlSxfvDKcpFu9bTQTuz0q581bKtuCq2bjxJNoTVTEjVMYSpxETatI/tTBaoZJnlSrfSZ2CQSOhI9jLg9cypbQTLWfxOYev8AWXgK5imskR2cQGJPDSex791R11iNFrD5y76KF8fxPTjO4ZL3v4XP5RtXxBcjTQDQfmZN7GRQQza34DqSeJ6ASLfHFXuoXFUSpuARrp1lw3dpMwVhrwvK9jXDVmLHS59/+ZN7s7QNM2GugNudjzmfJu4rw1Mml7MwxsNLSWSlaQmytrZwP5Wk/Re4nn67du+kZtHCTN96MCBXTz/IzVsXTuLzK9+sRkr0h4n24fnNeLfl0y5L0iMMwOIpDkWP0NvnaPv+oWBtxVg30v8AUyBr1CGDDihv+d46xFS57Qaq/Tkean3nTcaxl1Vl2ftQBFtxBbXxI5+8f7NxpH3obvA95TwKyqYeieI+G/EcL9G6GSdBVHx8NNRxt5TLWqq9tP2dtkBBcP6Ix8rWEfUNtKzhSGW5sMwsSfLlKFhds3slNxrYXeqygelpIUdnPRxOHZ6rOGJJ4hVezBQoJNhqPea41jYv4M7eJAwi00QImDeevBJiDpMAmeJgkwDJneFSqRqakJHlklFfSN6zTlOppAqmIE2aBecZoGaBlgZxp5Z51iM1qyK2hhw1iRe3vJWvI+uYzV3HUHvmZSovYXg4YAt3tRY+/KSm3qvdRfHN+QkXhx3xfgTb3vL3uF9hpr3GPPQehkjSRjS7vQ3/AMPL87ROngO+bsFUnUnh5AczHDY1aSvSQ5tc2bgb8x6j6SLd+jiPrd43HPj584+2TjQrgty09o0D3Ugaf1iuxdmGtXRBexYBj0FxePLWrs5O5pqeyK1reIBHtLPQqaSGx2zOyy5eAAH8pM4GmSBPMruhQnunTxmMfaFiM+KYDggVPW2Y/wCqbdUpgKb9NZ8/7axPaVKj/iqufS+nyAnT8ad7c/NejfCYnNYE97hHZvT1HA8VOqn05SHNKF2zDQ6jxnXcGHknKG07a0rg/hNj6a/EI3xO0c51GRvC4HtIkn+kMVzwa5HLqPIxTjnseSQo448CfX85I4beeuq5O07t9LhTY9RcaekhRTii0/r/AMw8YVq+bJ+1uuCi10puo0dhmVz/ABXva9vDWanQuQGYg3sRb4bEXBF+Ok+cGT56zZfs73o/acP2dQ3q0QA2lr0+CNfhfS3pDLHSdrfmnC0AtBLSDEWgFoLNALwDHw8UR41DQw810SQo1Io7RlSeOM0kE3MTzTtWJExGdUXitVtIwSpaKNW0gA1mjCqNfWOnaRu1a+VD1Og9ecch7RG0K+aox5DQeQ0jadEIjQzRJVnZudrAfMxQ4HKBbUn9cOURSp3fX6D+sd0sQzaDjaRf8XDvZewxUBJbgbWHW/P2mk7s7GprRDBQDm1PO4PG8zjZ21DTqBSAA1gfMXsfnNS2JVtRA9fWcfPt18Oj7aFbhHezWLLpwkW/ekhs+oUBHIznje0O9GK7HBV3J4U2t5kWHzImFrT+EHoW+U0z7UtqWwy0r61HF/JdZmNTRteS9es7/j46x24ee/loFRfvD6Qa6CKYb42JOgnMSb6zoYHGF2Znpq1xxt6i/wDSNBQzDow09Yrha5ylfUfn+UFXKtm/VuftxkY+7tV9JPCYE1KeZRqo1HMW4iJqgAgnElDnQ2vxtwMFsatS50VuY5ekU3KLqwFVxr5Aeuuskd09tnC4qnUJIS9qluaNofbQ+kh6ijXX5RI1PbhL9p0+jw4PDhx8xOF5Ufs7292+ECMbvRsh8U/cPtp/hlnNSY+gULwC8TLxNqkDZFnnQ8b54SvNSPKbx0ryOR4ulSAOKsQLRTNEHMA6Wns8SLTmaAKZpXdrYnNUI5LoPPmZL4zE5EY+GnmeErV4SGK87U4QbzjmWQ6p0UeF/eLYLGZGJtyPvyiVUd86aDu/5Rb8obkFdNDpfx8ZNVC+CpNWrKB+L5cZqeBq5QBKduZssrmqMLGwC+RJufkJbEM4+a7unVxTUTVBriOla0i8JXEPHY3KhPQTn022oW/+0O1xYXlTW3qf+JWebDh4+EVxWLNSq7/ic+3KNS4zG89PCakjz8rvK0tgWBJJtf8ArrO4k3IESoKbEjznqj63lpcHrxMXNSxs2otr4eXjEL8v16zzfFFoDJIFuI5H9cDG5hs3H6REtGB55y8C8K8As+4W2/2fFrc2Sp923qe6fRre819qk+ekaxmzbvbY7fDU6hPetlf++uh9+PrM84E4asSarGxrRNq0zJlWeErxp2sJas2M+V4slSMFqwxWgEgK087xiK0U7aAGzwc8RepEzWtrEDTbGJuQvTU/lI287Wq5mJPMwZcAgZ1T3h5wISjWAOKWhva+uvTXj9YvhAorqDwLD5/oRBH7pA6gn6fynKrC2bg19OsmzbSetNKoaD/CPkTOftHWR2zdoipTVuqC/mDY/Ocr4qcXj26Jl0mMLjJG717Xy0SAeI/pGtHF6yvbw47O4Xle/wCUrDDeRZZ6iPVrACI1GhO/1iLGdrkPcNUAWIEzmbu/rpOPAFl0JvEr6zzaQC0AK8Bp0mAxgHQZ6cnrwDoMuO4G18rvRY6N3l/vAaj1H0lNjnZ2MNKqjj90g+nMe0V7ga+2IibYiRVLaAZQwOhAI9Z1sXM9J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36" name="AutoShape 4" descr="data:image/jpg;base64,/9j/4AAQSkZJRgABAQAAAQABAAD/2wCEAAkGBhQSEBQUEhQVFBUVFBYVFhgXFBQUFBgVFRUVFRcUFRUXHCYeFxkjGRQVHy8gIycpLCwsFR4xNTAqNSYrLCkBCQoKDgwOGA8PFCkcHx0pKSkpKSkpKSkpKSkpKSkpKSkpKSkpKSkpKSkpKSkpKSwpKSwpLCkpLCksLCkpKSwpKf/AABEIAMABAAMBIgACEQEDEQH/xAAcAAABBQEBAQAAAAAAAAAAAAACAwQFBgcBAAj/xABCEAACAQIDBQYDBQUHAwUAAAABAgADEQQSIQUGMUFREyJhcYGRMqGxByNSwfAUQmLR4TNygpKywvEVU6IkJXOz0v/EABkBAAMBAQEAAAAAAAAAAAAAAAABAgMEBf/EACIRAQEAAgICAgIDAAAAAAAAAAABAhEDIRIxBEEiMhMzYf/aAAwDAQACEQMRAD8AiESLosBBHFKmTc8bHUW4Jb4/HvWHheYmJEkBvrVK4WgymxXFV7EcQVpUDceRllRJ7G0aPZ0xWpCoH/bMoIBAqOtNFqG/S178dIShSd4UulKoVCipTB04ZySzgdPiuB0PhI5iTSWm17ZiwBJtqBqPaaNsDctEww72ZLqTdAxBvY1NTrobW6GLbx/ZkBc08lRQoYm3ZkZr5co5k2J4y5kURO7O0VGCBZgTTD6EgNZL5Rr4aR5sPbq4ksmQqVUEgkMpUnL0+VuciE3cU4WrTWhU7ZVbKxupYmxysVbLwNhfjpFdwNkVqb1XrI1PRUUMLE65mI8OEiyatUiN6t2zhHFehdaea+nGk19CP4T/AEMt27O2xiqVzYVEsKgHjwdf4TJmvh1dGVwCrCzA8CD1mbdi+zsaAl2WxanoR2tEk5qev7wsbeK+MP2mh6aO1PQzqU4VKstSmHQ5ldQynqDa0XWnMzhNacVVIa056tWSmL1GVB1Zgv1gp5acUCSBxm/WEp6Coap6U1LD/MbL85B4v7Urf2eHv/efX2UW+crxqdxfFSGElG2Z9qQf+1w5XxVx9GsfnLHhN8cK637ZE8GOVh6Q0aYCwgsSwOPpVhelUWoOeU39xHQSIACwgsMLO5YAnlncsUCz2WAJ5Z4rFcs5lgCWSCVi2WcKwBEpAZI4KwSsBs2KRNkjorE2SIlEpiPKK2GYcVcD0ZH0/wDARqpAFzoBx8o2pbcZwy0KTVAGUluCgjMBcnQXzS0pejxsOWtvDTUeHhy9dI3ezMUwYS4VlrEnUcapA169w+06XxAGYpTWwJuap0FjqbD9Xj3bG0MgoUqmGpsOzVxlr1E75QE3Gtms+vLWANtn0Xp4bNmc3fLc1qigA6DQHXXSW6jRrhbGqQWS7U3CVEsEJXIQcwUEHTMbXjLYeHFWlZcG7IdCvb0qgP8AhcKfnJbG48IaQqJUw4VWW70H1pkWyh0LqLdT4xBRtm74ZxVpKpzVQANSpBBVtFANzp1HCWkkXIQ57GwbgNOZIHG99F+Up22diVSrDCimaTXzPh6iPUbp2p+MDqAAOMsOK2zRwtIhmANOmrFVAsM2gAsABmINhxOvIQ0DuoveC3u/HoFHMgcvPjIvfLYoq4S6kLUoBXpMSF7wUFl/xdOtpUKv2iVWOWgioXYAu3fckm2nJRrw1jLfvEs20MSpYlUqlFUsSBlAXQXsNRLmN2Fh2JvXTw9DvhuzqjtKQUXyte1alrYAK+o5AVLa2iWN+05tRRoqvi5Ln/KLD6yp4SpejVpHl9+mnMWWqvqlj/g4axFcNfgD52sJXhN7LdSuM3zxdS96rqDyTLTH/jr85D1axY3YFj1Ylj7mKvTprxYE9BrEe3F9AbeMrqF3RJiBwKkeUc9l3SVN/wBcJN7rbp1sRao9qdLlcXZh1A5Dxl/wW6FGmPgzHqRf5Tm5PkTHp04cFy7Y5hMX37PpfnHeLw2Ru+PEMOY6+Mvu9O4auuaktmHG35SrYSlb7qqO6fhPNW4G3hzt4yZyy9xWXFceqiaTVEOakzKTpdSykk8BoZumxdnvSw9JKhLOqC7a6k689fD0mKY/AtQa3G2o10ZfA+HXlaXndL7VezRUxSs6DTtR3mA0tnTmPEH0l78p0z8ZGgAQgI5wtSjiEFSg6srC4ZTceXgfnE6lPKbGBWUmBO5YQnbQQC08Vh2nrRgnlnCIoROERAkVglYtaCVgCBWCVi7LEysDZ3i8MalN0GhZSB58o03T2ioovh37lVMoykataqDmHoSTJVBIbfOmtPCmuB96aqUlYEg5ArVH/wBglJWajh85CfiIX/Mcv5yN3xrg16TKBdqbvewuQazqlzzsiLbwMZfZ7t6rXc5srdnTqPx74ZRlQkdCzDWJbRxoxFcGmDlSlSpLmFj3Fs1x4sWMNaDQNxKzBBobSZ3uYsoCu1MrTqVAyGzApltYxHczCFaQ8o43hwZcupbL9y+U2Pmb25aQnoMRxqHt6QUlWeoikqSD3nAOo8zG+295QatSk69rRV2UByxdSrMl1qaE6AR7TbNi6H/y0/8AWspeOe9aowPGo593aVjNhZ92dkUamNwxV7UxWptUVyMyqrBjr+8Da3XWQ+18atbEV6hXvPWqOeR7zk6yS+znDCtj6aspK2qE2vYMtN2Q3HCzASvY2tnqMzaljmJ6s2pPveVN7BTCVsjqwJ0Oo8DdWH+UmcxJsxW500Gptpw+Ubq5vbiPHx0ilY3UX8P5f7R7yydJlt3C2AK9TM4ui2NjwPS/65SnYakzuES5uQLC505nym2bkYBaVAcLk8LjTp8pz/Iz8cem3DjvLazYTCgco+p0usBWCrdiAPGMMRvdhkNi5J8FJHvOCYu3ySz0gRM3332F2ZZ1Glww8COI9ry+YPeKhUIAaxPDMCt/InQwt4dmrWw7oeamx6HkRNJNXaLdzTLqwD4YMwuBe/VWA4joCBw52kAmyRmvTYEX4XFxfjYcfaT2wXsGpVPhOjeBU2LenHykNtTZrUappsLcrjgQR3WU9PGVhdWxllCmw9p4rZ2IOW/ZkjMOKkcvI9Dxmz7A20uMoBtA446/r9CYa1J6lFlJzMg01Pw9BE91tuujGmGdFY97Ke8La3HpOj9oz3qvoA0yJ20j8FvDQc06FIl2Cggi5AW17seUkrQl2jKaobT1oVp60pILThEUInLQBMicIhkThEATIgFYqRBIiDP0Er/2j1iMHRANv/UVP/ppSxUzFcThab0l7VVZRUc98BgPu6WuvlHL2Su/Z/hv2PD1K9cFTWNNKetyUK1Kp0/dF0FzPbu4Koyhiptpdjonj3205yxnMygHJTQFmDBFNVbj8TAgWVeAHMyK2ThKlSqCzF7MbM7ZjlB0Ivw9IW7DUNgYkhAKaGp4/Cn+ZuPpeRG8+2cQpqPTWgyIgp1+8xZRVJAWmSAGbx5aSwbHoO1MA91eeupkdvlUp08PURhlDhABlOWwbW7AWXXraP6DJ3weXGYZh3kevTCtwF+0W4I5OOan6ayovtikrMVw1EnMdWzNzOtibS47Nx5pYpEOSqjVKZK5gwuDmSoLcHHUeXOQu+G7SBFxeDAOGZQGC3OQjS5vrYk2IOqsehUl49kU3G21UfHKWKhadHE1MqgKoy4epbQSmre3XwPGWPdM5KeOrf8AbwboD/FiGSiB7M0rthyv6S57ATby85Nbt7FGKxSYdm7PPfXLcjKubQaa6GTH2bbuUMVWftyW7MKy0+AbXUsRxA008Y82ZpvG1v8Av1f9DQtNP7Z2Zhtm4TsaQKmqbVKhINZkHEBraXPIcgZX93ttinVXsy5RiFF+pPXzi+/lU4rGrRQlgpC6X4273tLDupuJTpVVOW/Bmzcbqbrbprx8pyZ2a7dHHL9LvtjCg4bv8LXPXSZPtDe79nr2Smg8SLm/TmZtdVcy25Wt1lBxW4KGoXbvd6+o0mU8Zd1t3Z0V2Bv9SxadhiVCsRp+G/hfVW9j5yx4FmCGmxzW+FuOZeVz1HCQuI3GoV2FSoHz/jznMbcLnnJ9MOKVMLmJtzPGLOy+lYy/bLNqp+z41gdFc5gejcD5+Usg2aleiEfiAcjg6AHofw9RyjX7RNn3UVV1K9705j6SO3T20QQl7g2Kjrp+7425cxJ9zcRlNXRCps9qRIYWZDlboRyPkRzlFrM9KsWQEFTcG9rHkfHy8Jr+1KaspccLZW8vwnyPCZPtTDEVWXW4N7dVGpPtOngy3aw5OmmfZxvO9R/2aotOm4uzWphWcjiARpe+s0eZBuQL16g1z9tSKaWsL1GYjwy2v5zYBNdSWs7duT1oU9Ag2nIVpyAAROWhmDAAIgGKGCRAM8QxLE7QGZaVs3ezsB8Xw90W/CSpJP8ABbnDQxxTiI12jiKq0WfJmsPgXVrEEZieGnQSN2FiMQ1VSopLr+8Hf6EXk1tVyKD2JBIAuOOpA09LxtsfYKion3mcEDRalQMNFOtm8SOHKEDT9mLizTH3uH4cDQqAe4rflIPeLeWth2IrUqTAjVqdR1FhciwdTrqb3PLjLPszZCCmLCoNP+7V/wD1Knv5s4hDlq1QCODEVF9nBPzml9EhKm8tComISmp7VqXd7q6f2Zv2g6eEoVTa3/S9pYigimrhc+SpSchsylRc9A3eNj00MZ0NkNUxS0Qb58ygi620uDbhpaVmshDEN8QJBvxuDYwxgXveDZlDD7Pd8LUFSji8TSK3P3iU6aVG7N1OtxUa1/4ZTaCrxf4RyHEk8BEFqG1rm3Txi1NL+gv6t/QASgk9m7SfDVRWwxynKeQIK3F1YHkdJNbg1f2jaz1msCVrVbfxNcAC/G2b5StYZ7Brn8/G3y+cs2420O0x6uKSrlp1C3ZqRYZCBfzJ94rOqJVj3Ow69pWrtqczKpNtADcn1Ms+zd7KApkm5YtY2uSD5C5MoGxceQmIpHRldtOgNzB2DVwy1LvVZW6K2W/nbiJwXG7td+F3JI13B7bo1F+6qgkm1rFWB/utrG2D2kGqMjfEpsR+ca7G25hCQQyZwLXbKW/zHWDvLhcjLiqZBtYVLG9066dJNjSfjdVaFACX0kPtHEXjR9pkoCDoReAl24zPPPfSscdd1HbXGekwOsyanjRSrtTY2UN3T+E8beX0M2DaQFOk5PJT9JiONTMxbjmufnNfjT3tj8i+tNIwm2CRc8bWqdHXiHt+IdRxEqu8eFtUKnLcaozCwKNra/K0Dd3H2ApObW+Bvwnoeok9tPCdtSF17yai2oIHEA/MeRl/15sdeWKx/ZaEZKj6FwVF+ikXNvMy/wB5kO4m1uxxYUmyVBlPS51HzE1wtOm+2H0OenAZ2MPTk7ORBwwTCMGACYBhmAYBmyPHVNpFq0dYarER7jMIKtMqSQDY6Gx0N+Mr9PZtO/wX8yT9TLLTNx6SFT4j5/nHAs32e7Np/tZugsKTm3EcV5GVjEU2YH7yqAbmwqvYXubWJItLfuDpUxDfhw7H5g/lKkHIUeQ+kojbYWwmGLSqKl1TNmDAZtRYWI46mVj7Qtldli2YDu1R2g/vcHHv9ZoOxB3WbrZfa/8AP5SP372X2+FJUXel316kW7w9tfSG/wAjZQhklhk7reJPy0/KRicR5iS2HHdH64zQnMJSBqKCLgsot5kD85eN1sMmExxpkBDUp5ANbFhldQPnKZhTaqh/jT/WJOfaBj81bOhykFCCNCCBa48dIrN7hb7Fstf/AHesjaCo7qfMm4lg3Uw+FweMriuGYmwp2ptUOh1FlBsZRv8ArheuuItZsyFvFgAGYefG3nNL2Ts+qcz6jOxJvYzlzvjd12ccmU16WmttHCVGZXwFYqQ9qjYUZGNhYKfiudbaDhK7it2767PrnI2jU2z5eALXuO7xt00MtOxsFlHfAbwI+klGQZTYAC3IW4yblMpuNNeN1vaD2Zgx2FNTr3V+kdmmFEFWy+Q0jbGY4AcZxtEDvtjMuHqeRmVUFzadNR4qbEiW/framZAoPxH6XlGLEDTiuqnqOnpOvhx/FzcuXabGyGan2lPVkNmHgdOHPWTOxccagCi4bobg+WvESCwG3ytmXTMMrDl0+sfna9OqQw7lYCx/A9uAI5N0MeWN12nHIltikyYi/CzXI+G17WNpteycX2lGmeZUX9hMexWKTEizgLUC2JtxW1rMOY+YmhbhbQD4ZKZP3lIZGB4kD4SOotzl43aMotonoCm4hAzRDs9OT14E9BJnTBMA4YBhEwSYGzLsodEawXaeotrBKSomRb6O0kKbxjiP7Q+P1H/IhDWjc82oY5umGPzWp/ISpVmsvpLXu/3dn489UVfcMP8AdKnVFyF6kCUSXwIy01Hhc+usNqkRapE2qzNTMt5tj/s+KsPgY5k8idV9Dp7TtradNPnLrvHs4V6Nv3k76HoRxHkR+Uo7VbknqT9ZtjdxNdZrEHow+onNuY3P8oFc2WMnbNoJQKbMqBai5vhDKT5BhN02VtJCi2Ya+MwWrRyi17k2v/KLYXbFamAFc+A4zDl4v5PTfj5PB9MUscijUiMsXvEl7Kbnz4TCaG9FV7BqjDwB4yYwWKd7DMZz5cdk1a2mct6aLjt5KagjNrK/V2o9c2W9usbYPYCtq1285ZsBgVQaCYdT01m6z7ebAsCGP7pkPhkVjZtL/oEHkZou3MDnVtJmePpFHCkc9P8AmdPFl5TTDkx12SqYZkZgAbeWkRrkhjHmExbBwLXvwvc/0krWwi1lu1MK34k/3Lz4cptctXtjpG4LEsbH95SBfqDyMvewzkFOopswdFPij3v7GxBlW2bsFmYIOJIF+UumAwNmAGtibgfw91T6kTK2eXSvpotHhr+teMVvG+FrBlBHPX3i15tGVFecvBzTt4E6TBM9OEwATBhGAYgzB3go8RZ4dJpRHlOvGe0kqNY0itxxDXAPiCOH9I5CxCq1ojNhtjHIj0URQlSxfvDKcpFu9bTQTuz0q581bKtuCq2bjxJNoTVTEjVMYSpxETatI/tTBaoZJnlSrfSZ2CQSOhI9jLg9cypbQTLWfxOYev8AWXgK5imskR2cQGJPDSex791R11iNFrD5y76KF8fxPTjO4ZL3v4XP5RtXxBcjTQDQfmZN7GRQQza34DqSeJ6ASLfHFXuoXFUSpuARrp1lw3dpMwVhrwvK9jXDVmLHS59/+ZN7s7QNM2GugNudjzmfJu4rw1Mml7MwxsNLSWSlaQmytrZwP5Wk/Re4nn67du+kZtHCTN96MCBXTz/IzVsXTuLzK9+sRkr0h4n24fnNeLfl0y5L0iMMwOIpDkWP0NvnaPv+oWBtxVg30v8AUyBr1CGDDihv+d46xFS57Qaq/Tkean3nTcaxl1Vl2ftQBFtxBbXxI5+8f7NxpH3obvA95TwKyqYeieI+G/EcL9G6GSdBVHx8NNRxt5TLWqq9tP2dtkBBcP6Ix8rWEfUNtKzhSGW5sMwsSfLlKFhds3slNxrYXeqygelpIUdnPRxOHZ6rOGJJ4hVezBQoJNhqPea41jYv4M7eJAwi00QImDeevBJiDpMAmeJgkwDJneFSqRqakJHlklFfSN6zTlOppAqmIE2aBecZoGaBlgZxp5Z51iM1qyK2hhw1iRe3vJWvI+uYzV3HUHvmZSovYXg4YAt3tRY+/KSm3qvdRfHN+QkXhx3xfgTb3vL3uF9hpr3GPPQehkjSRjS7vQ3/AMPL87ROngO+bsFUnUnh5AczHDY1aSvSQ5tc2bgb8x6j6SLd+jiPrd43HPj584+2TjQrgty09o0D3Ugaf1iuxdmGtXRBexYBj0FxePLWrs5O5pqeyK1reIBHtLPQqaSGx2zOyy5eAAH8pM4GmSBPMruhQnunTxmMfaFiM+KYDggVPW2Y/wCqbdUpgKb9NZ8/7axPaVKj/iqufS+nyAnT8ad7c/NejfCYnNYE97hHZvT1HA8VOqn05SHNKF2zDQ6jxnXcGHknKG07a0rg/hNj6a/EI3xO0c51GRvC4HtIkn+kMVzwa5HLqPIxTjnseSQo448CfX85I4beeuq5O07t9LhTY9RcaekhRTii0/r/AMw8YVq+bJ+1uuCi10puo0dhmVz/ABXva9vDWanQuQGYg3sRb4bEXBF+Ok+cGT56zZfs73o/acP2dQ3q0QA2lr0+CNfhfS3pDLHSdrfmnC0AtBLSDEWgFoLNALwDHw8UR41DQw810SQo1Io7RlSeOM0kE3MTzTtWJExGdUXitVtIwSpaKNW0gA1mjCqNfWOnaRu1a+VD1Og9ecch7RG0K+aox5DQeQ0jadEIjQzRJVnZudrAfMxQ4HKBbUn9cOURSp3fX6D+sd0sQzaDjaRf8XDvZewxUBJbgbWHW/P2mk7s7GprRDBQDm1PO4PG8zjZ21DTqBSAA1gfMXsfnNS2JVtRA9fWcfPt18Oj7aFbhHezWLLpwkW/ekhs+oUBHIznje0O9GK7HBV3J4U2t5kWHzImFrT+EHoW+U0z7UtqWwy0r61HF/JdZmNTRteS9es7/j46x24ee/loFRfvD6Qa6CKYb42JOgnMSb6zoYHGF2Znpq1xxt6i/wDSNBQzDow09Yrha5ylfUfn+UFXKtm/VuftxkY+7tV9JPCYE1KeZRqo1HMW4iJqgAgnElDnQ2vxtwMFsatS50VuY5ekU3KLqwFVxr5Aeuuskd09tnC4qnUJIS9qluaNofbQ+kh6ijXX5RI1PbhL9p0+jw4PDhx8xOF5Ufs7292+ECMbvRsh8U/cPtp/hlnNSY+gULwC8TLxNqkDZFnnQ8b54SvNSPKbx0ryOR4ulSAOKsQLRTNEHMA6Wns8SLTmaAKZpXdrYnNUI5LoPPmZL4zE5EY+GnmeErV4SGK87U4QbzjmWQ6p0UeF/eLYLGZGJtyPvyiVUd86aDu/5Rb8obkFdNDpfx8ZNVC+CpNWrKB+L5cZqeBq5QBKduZssrmqMLGwC+RJufkJbEM4+a7unVxTUTVBriOla0i8JXEPHY3KhPQTn022oW/+0O1xYXlTW3qf+JWebDh4+EVxWLNSq7/ic+3KNS4zG89PCakjz8rvK0tgWBJJtf8ArrO4k3IESoKbEjznqj63lpcHrxMXNSxs2otr4eXjEL8v16zzfFFoDJIFuI5H9cDG5hs3H6REtGB55y8C8K8As+4W2/2fFrc2Sp923qe6fRre819qk+ekaxmzbvbY7fDU6hPetlf++uh9+PrM84E4asSarGxrRNq0zJlWeErxp2sJas2M+V4slSMFqwxWgEgK087xiK0U7aAGzwc8RepEzWtrEDTbGJuQvTU/lI287Wq5mJPMwZcAgZ1T3h5wISjWAOKWhva+uvTXj9YvhAorqDwLD5/oRBH7pA6gn6fynKrC2bg19OsmzbSetNKoaD/CPkTOftHWR2zdoipTVuqC/mDY/Ocr4qcXj26Jl0mMLjJG717Xy0SAeI/pGtHF6yvbw47O4Xle/wCUrDDeRZZ6iPVrACI1GhO/1iLGdrkPcNUAWIEzmbu/rpOPAFl0JvEr6zzaQC0AK8Bp0mAxgHQZ6cnrwDoMuO4G18rvRY6N3l/vAaj1H0lNjnZ2MNKqjj90g+nMe0V7ga+2IibYiRVLaAZQwOhAI9Z1sXM9J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4038" name="Picture 6" descr="http://cdn.imnotobsessed.com/wp-content/uploads/leightonmeester_d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2" y="1143000"/>
            <a:ext cx="4876798" cy="4191000"/>
          </a:xfrm>
          <a:prstGeom prst="rect">
            <a:avLst/>
          </a:prstGeom>
          <a:noFill/>
        </p:spPr>
      </p:pic>
      <p:pic>
        <p:nvPicPr>
          <p:cNvPr id="44040" name="Picture 8" descr="http://t1.gstatic.com/images?q=tbn:ANd9GcT7fGcBQHJtgSOhd0PKnGpISviqdlgjeg-hhadQd-YEqFaVXtBAW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66800"/>
            <a:ext cx="4191000" cy="4270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D:\sk8er boy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86000"/>
            <a:ext cx="457789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sk8er boy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2971800" cy="4329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D:\sk8er boy\Screen shot 2011-04-08 at 2.32.14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7059613" cy="6640512"/>
          </a:xfrm>
          <a:prstGeom prst="rect">
            <a:avLst/>
          </a:prstGeom>
          <a:noFill/>
        </p:spPr>
      </p:pic>
      <p:pic>
        <p:nvPicPr>
          <p:cNvPr id="5124" name="Picture 4" descr="D:\sk8er boy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"/>
            <a:ext cx="1771650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3" descr="D:\sk8er boy\images-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581400"/>
            <a:ext cx="1838325" cy="2486025"/>
          </a:xfrm>
          <a:prstGeom prst="rect">
            <a:avLst/>
          </a:prstGeom>
          <a:noFill/>
        </p:spPr>
      </p:pic>
      <p:pic>
        <p:nvPicPr>
          <p:cNvPr id="6157" name="Picture 13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990600"/>
            <a:ext cx="18669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farm3.static.flickr.com/2057/2229602564_5b804c42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0"/>
            <a:ext cx="4114800" cy="3086100"/>
          </a:xfrm>
          <a:prstGeom prst="rect">
            <a:avLst/>
          </a:prstGeom>
          <a:noFill/>
        </p:spPr>
      </p:pic>
      <p:pic>
        <p:nvPicPr>
          <p:cNvPr id="9223" name="Picture 7" descr="D:\sk8er boy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429000"/>
            <a:ext cx="1771650" cy="2581275"/>
          </a:xfrm>
          <a:prstGeom prst="rect">
            <a:avLst/>
          </a:prstGeom>
          <a:noFill/>
        </p:spPr>
      </p:pic>
      <p:pic>
        <p:nvPicPr>
          <p:cNvPr id="9225" name="Picture 9" descr="http://t2.gstatic.com/images?q=tbn:ANd9GcT5-IiGrWSzCqmOaqwKI_vZ7HhnPJdIJfqNSzgWPS3fOP7fBeS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2438400"/>
            <a:ext cx="2476500" cy="1847851"/>
          </a:xfrm>
          <a:prstGeom prst="rect">
            <a:avLst/>
          </a:prstGeom>
          <a:noFill/>
        </p:spPr>
      </p:pic>
      <p:pic>
        <p:nvPicPr>
          <p:cNvPr id="9230" name="Picture 14" descr="D:\sk8er boy\Unknown-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581400"/>
            <a:ext cx="18669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3" name="Picture 1" descr="D:\sk8er boy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667000" cy="3885790"/>
          </a:xfrm>
          <a:prstGeom prst="rect">
            <a:avLst/>
          </a:prstGeom>
          <a:noFill/>
        </p:spPr>
      </p:pic>
      <p:pic>
        <p:nvPicPr>
          <p:cNvPr id="8199" name="Picture 7" descr="D:\sk8er boy\Unknown-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981199"/>
            <a:ext cx="2819400" cy="371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96</TotalTime>
  <Words>35</Words>
  <Application>Microsoft Office PowerPoint</Application>
  <PresentationFormat>On-screen Show (4:3)</PresentationFormat>
  <Paragraphs>11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Welcome</vt:lpstr>
      <vt:lpstr>Sk8er Boi by Avril Lavigne</vt:lpstr>
      <vt:lpstr>Slide 2</vt:lpstr>
      <vt:lpstr>Slide 3</vt:lpstr>
      <vt:lpstr>Slide 4</vt:lpstr>
      <vt:lpstr>Slide 5</vt:lpstr>
      <vt:lpstr>Slide 6</vt:lpstr>
      <vt:lpstr>Secretly…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Sk8er Boi by Avril Lavigne</dc:title>
  <dc:creator>LENOVO USER</dc:creator>
  <cp:lastModifiedBy>LENOVO USER</cp:lastModifiedBy>
  <cp:revision>2</cp:revision>
  <dcterms:created xsi:type="dcterms:W3CDTF">2011-04-12T00:42:37Z</dcterms:created>
  <dcterms:modified xsi:type="dcterms:W3CDTF">2011-04-12T02:19:27Z</dcterms:modified>
</cp:coreProperties>
</file>